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104" r:id="rId1"/>
    <p:sldMasterId id="2147484222" r:id="rId2"/>
    <p:sldMasterId id="2147484236" r:id="rId3"/>
  </p:sldMasterIdLst>
  <p:notesMasterIdLst>
    <p:notesMasterId r:id="rId13"/>
  </p:notesMasterIdLst>
  <p:handoutMasterIdLst>
    <p:handoutMasterId r:id="rId14"/>
  </p:handoutMasterIdLst>
  <p:sldIdLst>
    <p:sldId id="1094" r:id="rId4"/>
    <p:sldId id="269" r:id="rId5"/>
    <p:sldId id="1097" r:id="rId6"/>
    <p:sldId id="1102" r:id="rId7"/>
    <p:sldId id="1101" r:id="rId8"/>
    <p:sldId id="1106" r:id="rId9"/>
    <p:sldId id="1100" r:id="rId10"/>
    <p:sldId id="1103" r:id="rId11"/>
    <p:sldId id="265" r:id="rId12"/>
  </p:sldIdLst>
  <p:sldSz cx="12188825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609240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1218507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827755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2437012" algn="l" rtl="0" fontAlgn="base">
      <a:spcBef>
        <a:spcPct val="0"/>
      </a:spcBef>
      <a:spcAft>
        <a:spcPct val="0"/>
      </a:spcAft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304625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3655491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4264747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4873996" algn="l" defTabSz="1218507" rtl="0" eaLnBrk="1" latinLnBrk="0" hangingPunct="1">
      <a:defRPr sz="4799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3" userDrawn="1">
          <p15:clr>
            <a:srgbClr val="A4A3A4"/>
          </p15:clr>
        </p15:guide>
        <p15:guide id="2" orient="horz" pos="1072" userDrawn="1">
          <p15:clr>
            <a:srgbClr val="A4A3A4"/>
          </p15:clr>
        </p15:guide>
        <p15:guide id="3" orient="horz" pos="257" userDrawn="1">
          <p15:clr>
            <a:srgbClr val="A4A3A4"/>
          </p15:clr>
        </p15:guide>
        <p15:guide id="4" orient="horz" pos="5504" userDrawn="1">
          <p15:clr>
            <a:srgbClr val="A4A3A4"/>
          </p15:clr>
        </p15:guide>
        <p15:guide id="5" orient="horz" pos="1977" userDrawn="1">
          <p15:clr>
            <a:srgbClr val="A4A3A4"/>
          </p15:clr>
        </p15:guide>
        <p15:guide id="6" orient="horz" pos="4685" userDrawn="1">
          <p15:clr>
            <a:srgbClr val="A4A3A4"/>
          </p15:clr>
        </p15:guide>
        <p15:guide id="7" orient="horz" pos="3777" userDrawn="1">
          <p15:clr>
            <a:srgbClr val="A4A3A4"/>
          </p15:clr>
        </p15:guide>
        <p15:guide id="8" pos="3839" userDrawn="1">
          <p15:clr>
            <a:srgbClr val="A4A3A4"/>
          </p15:clr>
        </p15:guide>
        <p15:guide id="9" pos="6312" userDrawn="1">
          <p15:clr>
            <a:srgbClr val="A4A3A4"/>
          </p15:clr>
        </p15:guide>
        <p15:guide id="10" pos="2611" userDrawn="1">
          <p15:clr>
            <a:srgbClr val="A4A3A4"/>
          </p15:clr>
        </p15:guide>
        <p15:guide id="11" pos="5076" userDrawn="1">
          <p15:clr>
            <a:srgbClr val="A4A3A4"/>
          </p15:clr>
        </p15:guide>
        <p15:guide id="12" pos="7421" userDrawn="1">
          <p15:clr>
            <a:srgbClr val="A4A3A4"/>
          </p15:clr>
        </p15:guide>
        <p15:guide id="13" pos="1369" userDrawn="1">
          <p15:clr>
            <a:srgbClr val="A4A3A4"/>
          </p15:clr>
        </p15:guide>
        <p15:guide id="14" pos="143" userDrawn="1">
          <p15:clr>
            <a:srgbClr val="A4A3A4"/>
          </p15:clr>
        </p15:guide>
        <p15:guide id="15" orient="horz" pos="2163" userDrawn="1">
          <p15:clr>
            <a:srgbClr val="A4A3A4"/>
          </p15:clr>
        </p15:guide>
        <p15:guide id="16" orient="horz" pos="816" userDrawn="1">
          <p15:clr>
            <a:srgbClr val="A4A3A4"/>
          </p15:clr>
        </p15:guide>
        <p15:guide id="17" orient="horz" pos="193" userDrawn="1">
          <p15:clr>
            <a:srgbClr val="A4A3A4"/>
          </p15:clr>
        </p15:guide>
        <p15:guide id="18" orient="horz" pos="4128" userDrawn="1">
          <p15:clr>
            <a:srgbClr val="A4A3A4"/>
          </p15:clr>
        </p15:guide>
        <p15:guide id="19" orient="horz" pos="1483" userDrawn="1">
          <p15:clr>
            <a:srgbClr val="A4A3A4"/>
          </p15:clr>
        </p15:guide>
        <p15:guide id="20" orient="horz" pos="3515" userDrawn="1">
          <p15:clr>
            <a:srgbClr val="A4A3A4"/>
          </p15:clr>
        </p15:guide>
        <p15:guide id="21" orient="horz" pos="28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  <p15:guide id="3" orient="horz" pos="2928">
          <p15:clr>
            <a:srgbClr val="A4A3A4"/>
          </p15:clr>
        </p15:guide>
        <p15:guide id="4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eson,John" initials="A" lastIdx="3" clrIdx="0">
    <p:extLst>
      <p:ext uri="{19B8F6BF-5375-455C-9EA6-DF929625EA0E}">
        <p15:presenceInfo xmlns:p15="http://schemas.microsoft.com/office/powerpoint/2012/main" userId="S::ja026578@cerner.net::08bd3b44-aaa9-4f25-ba9a-d14aa4cc6a50" providerId="AD"/>
      </p:ext>
    </p:extLst>
  </p:cmAuthor>
  <p:cmAuthor id="2" name="PATHAK,DIKSHA" initials="P" lastIdx="1" clrIdx="1">
    <p:extLst>
      <p:ext uri="{19B8F6BF-5375-455C-9EA6-DF929625EA0E}">
        <p15:presenceInfo xmlns:p15="http://schemas.microsoft.com/office/powerpoint/2012/main" userId="S::DP056738@cerner.net::808bbee7-a0bd-49c8-9cd9-86b1bf8d8b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D43"/>
    <a:srgbClr val="017CBA"/>
    <a:srgbClr val="FF1093"/>
    <a:srgbClr val="FFFFFF"/>
    <a:srgbClr val="F46C23"/>
    <a:srgbClr val="FDB800"/>
    <a:srgbClr val="5C6770"/>
    <a:srgbClr val="75BE43"/>
    <a:srgbClr val="00A6E1"/>
    <a:srgbClr val="00A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61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>
        <p:guide orient="horz" pos="2883"/>
        <p:guide orient="horz" pos="1072"/>
        <p:guide orient="horz" pos="257"/>
        <p:guide orient="horz" pos="5504"/>
        <p:guide orient="horz" pos="1977"/>
        <p:guide orient="horz" pos="4685"/>
        <p:guide orient="horz" pos="3777"/>
        <p:guide pos="3839"/>
        <p:guide pos="6312"/>
        <p:guide pos="2611"/>
        <p:guide pos="5076"/>
        <p:guide pos="7421"/>
        <p:guide pos="1369"/>
        <p:guide pos="143"/>
        <p:guide orient="horz" pos="2163"/>
        <p:guide orient="horz" pos="816"/>
        <p:guide orient="horz" pos="193"/>
        <p:guide orient="horz" pos="4128"/>
        <p:guide orient="horz" pos="1483"/>
        <p:guide orient="horz" pos="3515"/>
        <p:guide orient="horz" pos="2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208"/>
        <p:guide pos="2928"/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7-09T14:26:34.09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1779A-5E30-47CA-93EE-7E5F64EB207D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BC514D-3A9A-40B4-81F1-A638380EC89E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0" dirty="0"/>
            <a:t>Immunization Reporting</a:t>
          </a:r>
          <a:endParaRPr lang="en-US" sz="2000" dirty="0"/>
        </a:p>
      </dgm:t>
    </dgm:pt>
    <dgm:pt modelId="{5496B8EF-A05B-4C66-A6FB-57BFEC759E27}" type="parTrans" cxnId="{F7829797-A763-4131-B02F-9C884A79B4E2}">
      <dgm:prSet/>
      <dgm:spPr/>
      <dgm:t>
        <a:bodyPr/>
        <a:lstStyle/>
        <a:p>
          <a:endParaRPr lang="en-US"/>
        </a:p>
      </dgm:t>
    </dgm:pt>
    <dgm:pt modelId="{56C8D987-77C7-43EA-BF99-DDF35D66E5BE}" type="sibTrans" cxnId="{F7829797-A763-4131-B02F-9C884A79B4E2}">
      <dgm:prSet/>
      <dgm:spPr/>
      <dgm:t>
        <a:bodyPr/>
        <a:lstStyle/>
        <a:p>
          <a:endParaRPr lang="en-US"/>
        </a:p>
      </dgm:t>
    </dgm:pt>
    <dgm:pt modelId="{11FF07E8-DF46-4E29-A6AA-2F93FEBB6FA8}" type="pres">
      <dgm:prSet presAssocID="{D3D1779A-5E30-47CA-93EE-7E5F64EB207D}" presName="linear" presStyleCnt="0">
        <dgm:presLayoutVars>
          <dgm:animLvl val="lvl"/>
          <dgm:resizeHandles val="exact"/>
        </dgm:presLayoutVars>
      </dgm:prSet>
      <dgm:spPr/>
    </dgm:pt>
    <dgm:pt modelId="{5D22F19C-634C-4467-8B95-4C934722D594}" type="pres">
      <dgm:prSet presAssocID="{CCBC514D-3A9A-40B4-81F1-A638380EC89E}" presName="parentText" presStyleLbl="node1" presStyleIdx="0" presStyleCnt="1" custScaleY="238448" custLinFactNeighborX="0" custLinFactNeighborY="-28949">
        <dgm:presLayoutVars>
          <dgm:chMax val="0"/>
          <dgm:bulletEnabled val="1"/>
        </dgm:presLayoutVars>
      </dgm:prSet>
      <dgm:spPr/>
    </dgm:pt>
  </dgm:ptLst>
  <dgm:cxnLst>
    <dgm:cxn modelId="{53F0B50A-92A3-4B87-A78D-BD96420362B2}" type="presOf" srcId="{CCBC514D-3A9A-40B4-81F1-A638380EC89E}" destId="{5D22F19C-634C-4467-8B95-4C934722D594}" srcOrd="0" destOrd="0" presId="urn:microsoft.com/office/officeart/2005/8/layout/vList2"/>
    <dgm:cxn modelId="{C632AB3F-8669-410E-B4DF-D7CD099596C7}" type="presOf" srcId="{D3D1779A-5E30-47CA-93EE-7E5F64EB207D}" destId="{11FF07E8-DF46-4E29-A6AA-2F93FEBB6FA8}" srcOrd="0" destOrd="0" presId="urn:microsoft.com/office/officeart/2005/8/layout/vList2"/>
    <dgm:cxn modelId="{F7829797-A763-4131-B02F-9C884A79B4E2}" srcId="{D3D1779A-5E30-47CA-93EE-7E5F64EB207D}" destId="{CCBC514D-3A9A-40B4-81F1-A638380EC89E}" srcOrd="0" destOrd="0" parTransId="{5496B8EF-A05B-4C66-A6FB-57BFEC759E27}" sibTransId="{56C8D987-77C7-43EA-BF99-DDF35D66E5BE}"/>
    <dgm:cxn modelId="{D1BAD7B1-5D7A-448A-9478-47A9C4111222}" type="presParOf" srcId="{11FF07E8-DF46-4E29-A6AA-2F93FEBB6FA8}" destId="{5D22F19C-634C-4467-8B95-4C934722D5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AB322C-6EC1-437E-BEA3-C7606D7D90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A74AD-781B-42D5-A2B0-D68D3FAC84C3}">
      <dgm:prSet phldrT="[Text]"/>
      <dgm:spPr/>
      <dgm:t>
        <a:bodyPr/>
        <a:lstStyle/>
        <a:p>
          <a:r>
            <a:rPr lang="en-US" dirty="0"/>
            <a:t>Creation of the state’s Contributor system, contributor source and comserver</a:t>
          </a:r>
        </a:p>
      </dgm:t>
    </dgm:pt>
    <dgm:pt modelId="{A890D89A-E71A-4D7C-ABC8-2795BC34CE53}" type="parTrans" cxnId="{E6E64DE4-0EDC-4745-B3BB-D067037CF0E3}">
      <dgm:prSet/>
      <dgm:spPr/>
      <dgm:t>
        <a:bodyPr/>
        <a:lstStyle/>
        <a:p>
          <a:endParaRPr lang="en-US"/>
        </a:p>
      </dgm:t>
    </dgm:pt>
    <dgm:pt modelId="{537DB014-7B70-4FDF-9679-81CD1C3D59E7}" type="sibTrans" cxnId="{E6E64DE4-0EDC-4745-B3BB-D067037CF0E3}">
      <dgm:prSet/>
      <dgm:spPr/>
      <dgm:t>
        <a:bodyPr/>
        <a:lstStyle/>
        <a:p>
          <a:endParaRPr lang="en-US"/>
        </a:p>
      </dgm:t>
    </dgm:pt>
    <dgm:pt modelId="{C7D37ED1-07E2-48FA-B4F7-68F54B9AD65F}">
      <dgm:prSet phldrT="[Text]"/>
      <dgm:spPr/>
      <dgm:t>
        <a:bodyPr/>
        <a:lstStyle/>
        <a:p>
          <a:r>
            <a:rPr lang="en-US" dirty="0"/>
            <a:t>Client specific setup (aliasing + scripting)</a:t>
          </a:r>
        </a:p>
      </dgm:t>
    </dgm:pt>
    <dgm:pt modelId="{780CA0DA-5713-4890-8BD7-5E1872C93D24}" type="parTrans" cxnId="{3809EC0B-BB3F-48E4-B40B-3A1954AB4A8D}">
      <dgm:prSet/>
      <dgm:spPr/>
      <dgm:t>
        <a:bodyPr/>
        <a:lstStyle/>
        <a:p>
          <a:endParaRPr lang="en-US"/>
        </a:p>
      </dgm:t>
    </dgm:pt>
    <dgm:pt modelId="{0CE588C2-8FBD-456E-87D2-21858EE8D35C}" type="sibTrans" cxnId="{3809EC0B-BB3F-48E4-B40B-3A1954AB4A8D}">
      <dgm:prSet/>
      <dgm:spPr/>
      <dgm:t>
        <a:bodyPr/>
        <a:lstStyle/>
        <a:p>
          <a:endParaRPr lang="en-US"/>
        </a:p>
      </dgm:t>
    </dgm:pt>
    <dgm:pt modelId="{D34B1895-8D88-4BA0-8805-651D8E8E9F2F}">
      <dgm:prSet phldrT="[Text]"/>
      <dgm:spPr/>
      <dgm:t>
        <a:bodyPr/>
        <a:lstStyle/>
        <a:p>
          <a:r>
            <a:rPr lang="en-US" dirty="0"/>
            <a:t>Setting up the hub connection</a:t>
          </a:r>
        </a:p>
      </dgm:t>
    </dgm:pt>
    <dgm:pt modelId="{BD176733-8934-4BBB-AF05-B7C055FD0414}" type="parTrans" cxnId="{92E228EE-0745-4FA7-94E0-53B707200D27}">
      <dgm:prSet/>
      <dgm:spPr/>
      <dgm:t>
        <a:bodyPr/>
        <a:lstStyle/>
        <a:p>
          <a:endParaRPr lang="en-US"/>
        </a:p>
      </dgm:t>
    </dgm:pt>
    <dgm:pt modelId="{304CC049-7643-4991-A35C-E908506CCFCE}" type="sibTrans" cxnId="{92E228EE-0745-4FA7-94E0-53B707200D27}">
      <dgm:prSet/>
      <dgm:spPr/>
      <dgm:t>
        <a:bodyPr/>
        <a:lstStyle/>
        <a:p>
          <a:endParaRPr lang="en-US"/>
        </a:p>
      </dgm:t>
    </dgm:pt>
    <dgm:pt modelId="{91E199DC-F895-46CD-8440-A519A116E459}">
      <dgm:prSet phldrT="[Text]"/>
      <dgm:spPr/>
      <dgm:t>
        <a:bodyPr/>
        <a:lstStyle/>
        <a:p>
          <a:r>
            <a:rPr lang="en-US" dirty="0"/>
            <a:t>Test the connection and then move the site to production</a:t>
          </a:r>
        </a:p>
      </dgm:t>
    </dgm:pt>
    <dgm:pt modelId="{419767F1-42FD-4C62-BAE6-EF4B862C8D2E}" type="parTrans" cxnId="{08C40A32-E4B9-465D-95E3-96497C0233AE}">
      <dgm:prSet/>
      <dgm:spPr/>
      <dgm:t>
        <a:bodyPr/>
        <a:lstStyle/>
        <a:p>
          <a:endParaRPr lang="en-US"/>
        </a:p>
      </dgm:t>
    </dgm:pt>
    <dgm:pt modelId="{D97415AE-70F4-4A3A-AC15-53D39E42250C}" type="sibTrans" cxnId="{08C40A32-E4B9-465D-95E3-96497C0233AE}">
      <dgm:prSet/>
      <dgm:spPr/>
      <dgm:t>
        <a:bodyPr/>
        <a:lstStyle/>
        <a:p>
          <a:endParaRPr lang="en-US"/>
        </a:p>
      </dgm:t>
    </dgm:pt>
    <dgm:pt modelId="{38663C63-4C12-4E59-B7AD-4603285D83E6}" type="pres">
      <dgm:prSet presAssocID="{3FAB322C-6EC1-437E-BEA3-C7606D7D9081}" presName="linear" presStyleCnt="0">
        <dgm:presLayoutVars>
          <dgm:dir/>
          <dgm:animLvl val="lvl"/>
          <dgm:resizeHandles val="exact"/>
        </dgm:presLayoutVars>
      </dgm:prSet>
      <dgm:spPr/>
    </dgm:pt>
    <dgm:pt modelId="{C860A7FD-D0F2-441A-B377-FA3DAAFE7CE6}" type="pres">
      <dgm:prSet presAssocID="{369A74AD-781B-42D5-A2B0-D68D3FAC84C3}" presName="parentLin" presStyleCnt="0"/>
      <dgm:spPr/>
    </dgm:pt>
    <dgm:pt modelId="{AD62062E-6976-4512-9724-B1D3D16F3B6A}" type="pres">
      <dgm:prSet presAssocID="{369A74AD-781B-42D5-A2B0-D68D3FAC84C3}" presName="parentLeftMargin" presStyleLbl="node1" presStyleIdx="0" presStyleCnt="4"/>
      <dgm:spPr/>
    </dgm:pt>
    <dgm:pt modelId="{378FC970-F61D-43CB-AD43-96726C9BDA10}" type="pres">
      <dgm:prSet presAssocID="{369A74AD-781B-42D5-A2B0-D68D3FAC8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4F596E-4C0B-4737-BB2E-BA2F51DC73FB}" type="pres">
      <dgm:prSet presAssocID="{369A74AD-781B-42D5-A2B0-D68D3FAC84C3}" presName="negativeSpace" presStyleCnt="0"/>
      <dgm:spPr/>
    </dgm:pt>
    <dgm:pt modelId="{C1585F14-A1D9-48DF-A40D-60E9478E3C28}" type="pres">
      <dgm:prSet presAssocID="{369A74AD-781B-42D5-A2B0-D68D3FAC84C3}" presName="childText" presStyleLbl="conFgAcc1" presStyleIdx="0" presStyleCnt="4">
        <dgm:presLayoutVars>
          <dgm:bulletEnabled val="1"/>
        </dgm:presLayoutVars>
      </dgm:prSet>
      <dgm:spPr/>
    </dgm:pt>
    <dgm:pt modelId="{5B19D6F6-B641-4AC0-B301-1131DF2BC88B}" type="pres">
      <dgm:prSet presAssocID="{537DB014-7B70-4FDF-9679-81CD1C3D59E7}" presName="spaceBetweenRectangles" presStyleCnt="0"/>
      <dgm:spPr/>
    </dgm:pt>
    <dgm:pt modelId="{D2A019B3-BE25-487C-ACB7-B6E1E934C4DE}" type="pres">
      <dgm:prSet presAssocID="{C7D37ED1-07E2-48FA-B4F7-68F54B9AD65F}" presName="parentLin" presStyleCnt="0"/>
      <dgm:spPr/>
    </dgm:pt>
    <dgm:pt modelId="{6E1EA168-094A-49F8-998D-90F9E3D71D5A}" type="pres">
      <dgm:prSet presAssocID="{C7D37ED1-07E2-48FA-B4F7-68F54B9AD65F}" presName="parentLeftMargin" presStyleLbl="node1" presStyleIdx="0" presStyleCnt="4"/>
      <dgm:spPr/>
    </dgm:pt>
    <dgm:pt modelId="{9DE2DF03-BB9F-43BC-AD27-E0E62922B467}" type="pres">
      <dgm:prSet presAssocID="{C7D37ED1-07E2-48FA-B4F7-68F54B9AD65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0D88901-3A06-4AF7-A65A-62E86C767DDD}" type="pres">
      <dgm:prSet presAssocID="{C7D37ED1-07E2-48FA-B4F7-68F54B9AD65F}" presName="negativeSpace" presStyleCnt="0"/>
      <dgm:spPr/>
    </dgm:pt>
    <dgm:pt modelId="{D2266691-DABD-4031-9AE3-225275700647}" type="pres">
      <dgm:prSet presAssocID="{C7D37ED1-07E2-48FA-B4F7-68F54B9AD65F}" presName="childText" presStyleLbl="conFgAcc1" presStyleIdx="1" presStyleCnt="4">
        <dgm:presLayoutVars>
          <dgm:bulletEnabled val="1"/>
        </dgm:presLayoutVars>
      </dgm:prSet>
      <dgm:spPr/>
    </dgm:pt>
    <dgm:pt modelId="{D12C9209-8FE3-4E9F-BC38-70B84C29C5AD}" type="pres">
      <dgm:prSet presAssocID="{0CE588C2-8FBD-456E-87D2-21858EE8D35C}" presName="spaceBetweenRectangles" presStyleCnt="0"/>
      <dgm:spPr/>
    </dgm:pt>
    <dgm:pt modelId="{2B4A2251-83A0-4AD6-AA44-70468B43E3B4}" type="pres">
      <dgm:prSet presAssocID="{D34B1895-8D88-4BA0-8805-651D8E8E9F2F}" presName="parentLin" presStyleCnt="0"/>
      <dgm:spPr/>
    </dgm:pt>
    <dgm:pt modelId="{40E7E8D3-C329-4368-9033-9714E16474D8}" type="pres">
      <dgm:prSet presAssocID="{D34B1895-8D88-4BA0-8805-651D8E8E9F2F}" presName="parentLeftMargin" presStyleLbl="node1" presStyleIdx="1" presStyleCnt="4"/>
      <dgm:spPr/>
    </dgm:pt>
    <dgm:pt modelId="{30D506A4-1A19-4256-AFE0-CC7000B80EC6}" type="pres">
      <dgm:prSet presAssocID="{D34B1895-8D88-4BA0-8805-651D8E8E9F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FF7DDF-2329-4949-ACC4-0E83EC556C7D}" type="pres">
      <dgm:prSet presAssocID="{D34B1895-8D88-4BA0-8805-651D8E8E9F2F}" presName="negativeSpace" presStyleCnt="0"/>
      <dgm:spPr/>
    </dgm:pt>
    <dgm:pt modelId="{30E90BD6-8EA0-42B9-A06C-2C9B426B92DD}" type="pres">
      <dgm:prSet presAssocID="{D34B1895-8D88-4BA0-8805-651D8E8E9F2F}" presName="childText" presStyleLbl="conFgAcc1" presStyleIdx="2" presStyleCnt="4">
        <dgm:presLayoutVars>
          <dgm:bulletEnabled val="1"/>
        </dgm:presLayoutVars>
      </dgm:prSet>
      <dgm:spPr/>
    </dgm:pt>
    <dgm:pt modelId="{C721D6BB-8A76-434F-B514-CF3FC7BC6B94}" type="pres">
      <dgm:prSet presAssocID="{304CC049-7643-4991-A35C-E908506CCFCE}" presName="spaceBetweenRectangles" presStyleCnt="0"/>
      <dgm:spPr/>
    </dgm:pt>
    <dgm:pt modelId="{F17D6EE7-E917-4184-9422-64249EE769CF}" type="pres">
      <dgm:prSet presAssocID="{91E199DC-F895-46CD-8440-A519A116E459}" presName="parentLin" presStyleCnt="0"/>
      <dgm:spPr/>
    </dgm:pt>
    <dgm:pt modelId="{CED2AF7D-CB22-486D-AC8F-8375531919BB}" type="pres">
      <dgm:prSet presAssocID="{91E199DC-F895-46CD-8440-A519A116E459}" presName="parentLeftMargin" presStyleLbl="node1" presStyleIdx="2" presStyleCnt="4"/>
      <dgm:spPr/>
    </dgm:pt>
    <dgm:pt modelId="{AE261227-54BE-4399-8FAF-B2F536BF8871}" type="pres">
      <dgm:prSet presAssocID="{91E199DC-F895-46CD-8440-A519A116E45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33253B-6C5E-436D-8D61-7D53F533B1F4}" type="pres">
      <dgm:prSet presAssocID="{91E199DC-F895-46CD-8440-A519A116E459}" presName="negativeSpace" presStyleCnt="0"/>
      <dgm:spPr/>
    </dgm:pt>
    <dgm:pt modelId="{D737CF63-681A-4A34-9BD1-0643223086E1}" type="pres">
      <dgm:prSet presAssocID="{91E199DC-F895-46CD-8440-A519A116E45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809EC0B-BB3F-48E4-B40B-3A1954AB4A8D}" srcId="{3FAB322C-6EC1-437E-BEA3-C7606D7D9081}" destId="{C7D37ED1-07E2-48FA-B4F7-68F54B9AD65F}" srcOrd="1" destOrd="0" parTransId="{780CA0DA-5713-4890-8BD7-5E1872C93D24}" sibTransId="{0CE588C2-8FBD-456E-87D2-21858EE8D35C}"/>
    <dgm:cxn modelId="{45CD8C14-6E9A-472F-8A5F-E5C7EF5BFDFB}" type="presOf" srcId="{C7D37ED1-07E2-48FA-B4F7-68F54B9AD65F}" destId="{9DE2DF03-BB9F-43BC-AD27-E0E62922B467}" srcOrd="1" destOrd="0" presId="urn:microsoft.com/office/officeart/2005/8/layout/list1"/>
    <dgm:cxn modelId="{44695C22-AA12-4363-AC1D-A0F1610951D4}" type="presOf" srcId="{3FAB322C-6EC1-437E-BEA3-C7606D7D9081}" destId="{38663C63-4C12-4E59-B7AD-4603285D83E6}" srcOrd="0" destOrd="0" presId="urn:microsoft.com/office/officeart/2005/8/layout/list1"/>
    <dgm:cxn modelId="{6A71EC2E-302C-4734-AD9E-20A53A085692}" type="presOf" srcId="{91E199DC-F895-46CD-8440-A519A116E459}" destId="{CED2AF7D-CB22-486D-AC8F-8375531919BB}" srcOrd="0" destOrd="0" presId="urn:microsoft.com/office/officeart/2005/8/layout/list1"/>
    <dgm:cxn modelId="{55E72330-FDBF-48D0-A1BE-3487017138D0}" type="presOf" srcId="{D34B1895-8D88-4BA0-8805-651D8E8E9F2F}" destId="{30D506A4-1A19-4256-AFE0-CC7000B80EC6}" srcOrd="1" destOrd="0" presId="urn:microsoft.com/office/officeart/2005/8/layout/list1"/>
    <dgm:cxn modelId="{08C40A32-E4B9-465D-95E3-96497C0233AE}" srcId="{3FAB322C-6EC1-437E-BEA3-C7606D7D9081}" destId="{91E199DC-F895-46CD-8440-A519A116E459}" srcOrd="3" destOrd="0" parTransId="{419767F1-42FD-4C62-BAE6-EF4B862C8D2E}" sibTransId="{D97415AE-70F4-4A3A-AC15-53D39E42250C}"/>
    <dgm:cxn modelId="{944ABC4A-E794-4411-A268-8A4638BEDBD3}" type="presOf" srcId="{91E199DC-F895-46CD-8440-A519A116E459}" destId="{AE261227-54BE-4399-8FAF-B2F536BF8871}" srcOrd="1" destOrd="0" presId="urn:microsoft.com/office/officeart/2005/8/layout/list1"/>
    <dgm:cxn modelId="{9F103789-9DC6-4387-9B14-56569E4484DA}" type="presOf" srcId="{C7D37ED1-07E2-48FA-B4F7-68F54B9AD65F}" destId="{6E1EA168-094A-49F8-998D-90F9E3D71D5A}" srcOrd="0" destOrd="0" presId="urn:microsoft.com/office/officeart/2005/8/layout/list1"/>
    <dgm:cxn modelId="{F9774BA8-59C8-4196-8ED1-728A20B0CBEC}" type="presOf" srcId="{D34B1895-8D88-4BA0-8805-651D8E8E9F2F}" destId="{40E7E8D3-C329-4368-9033-9714E16474D8}" srcOrd="0" destOrd="0" presId="urn:microsoft.com/office/officeart/2005/8/layout/list1"/>
    <dgm:cxn modelId="{EBD4ACAA-9912-40DD-BCB4-8F444B32D972}" type="presOf" srcId="{369A74AD-781B-42D5-A2B0-D68D3FAC84C3}" destId="{378FC970-F61D-43CB-AD43-96726C9BDA10}" srcOrd="1" destOrd="0" presId="urn:microsoft.com/office/officeart/2005/8/layout/list1"/>
    <dgm:cxn modelId="{E05360B8-4FC6-4DA0-BE0A-D9F046B43638}" type="presOf" srcId="{369A74AD-781B-42D5-A2B0-D68D3FAC84C3}" destId="{AD62062E-6976-4512-9724-B1D3D16F3B6A}" srcOrd="0" destOrd="0" presId="urn:microsoft.com/office/officeart/2005/8/layout/list1"/>
    <dgm:cxn modelId="{E6E64DE4-0EDC-4745-B3BB-D067037CF0E3}" srcId="{3FAB322C-6EC1-437E-BEA3-C7606D7D9081}" destId="{369A74AD-781B-42D5-A2B0-D68D3FAC84C3}" srcOrd="0" destOrd="0" parTransId="{A890D89A-E71A-4D7C-ABC8-2795BC34CE53}" sibTransId="{537DB014-7B70-4FDF-9679-81CD1C3D59E7}"/>
    <dgm:cxn modelId="{92E228EE-0745-4FA7-94E0-53B707200D27}" srcId="{3FAB322C-6EC1-437E-BEA3-C7606D7D9081}" destId="{D34B1895-8D88-4BA0-8805-651D8E8E9F2F}" srcOrd="2" destOrd="0" parTransId="{BD176733-8934-4BBB-AF05-B7C055FD0414}" sibTransId="{304CC049-7643-4991-A35C-E908506CCFCE}"/>
    <dgm:cxn modelId="{507B2AAA-6EE8-403A-A704-81710D46E356}" type="presParOf" srcId="{38663C63-4C12-4E59-B7AD-4603285D83E6}" destId="{C860A7FD-D0F2-441A-B377-FA3DAAFE7CE6}" srcOrd="0" destOrd="0" presId="urn:microsoft.com/office/officeart/2005/8/layout/list1"/>
    <dgm:cxn modelId="{6851F130-9574-4979-8E3B-5D4D79877D95}" type="presParOf" srcId="{C860A7FD-D0F2-441A-B377-FA3DAAFE7CE6}" destId="{AD62062E-6976-4512-9724-B1D3D16F3B6A}" srcOrd="0" destOrd="0" presId="urn:microsoft.com/office/officeart/2005/8/layout/list1"/>
    <dgm:cxn modelId="{2EA2061C-0840-4894-BC52-226E421D4DEE}" type="presParOf" srcId="{C860A7FD-D0F2-441A-B377-FA3DAAFE7CE6}" destId="{378FC970-F61D-43CB-AD43-96726C9BDA10}" srcOrd="1" destOrd="0" presId="urn:microsoft.com/office/officeart/2005/8/layout/list1"/>
    <dgm:cxn modelId="{33C68494-1A69-4FDE-BF6B-D4DB97E1BC5D}" type="presParOf" srcId="{38663C63-4C12-4E59-B7AD-4603285D83E6}" destId="{D94F596E-4C0B-4737-BB2E-BA2F51DC73FB}" srcOrd="1" destOrd="0" presId="urn:microsoft.com/office/officeart/2005/8/layout/list1"/>
    <dgm:cxn modelId="{AE5CC5F2-E03E-432F-BEB5-84AC3EE0CCA7}" type="presParOf" srcId="{38663C63-4C12-4E59-B7AD-4603285D83E6}" destId="{C1585F14-A1D9-48DF-A40D-60E9478E3C28}" srcOrd="2" destOrd="0" presId="urn:microsoft.com/office/officeart/2005/8/layout/list1"/>
    <dgm:cxn modelId="{FAC6A9FC-6DA5-41DC-9656-89F45DFF3BE0}" type="presParOf" srcId="{38663C63-4C12-4E59-B7AD-4603285D83E6}" destId="{5B19D6F6-B641-4AC0-B301-1131DF2BC88B}" srcOrd="3" destOrd="0" presId="urn:microsoft.com/office/officeart/2005/8/layout/list1"/>
    <dgm:cxn modelId="{2C3B4D1B-3B58-412F-BE0F-F92E0D0749E7}" type="presParOf" srcId="{38663C63-4C12-4E59-B7AD-4603285D83E6}" destId="{D2A019B3-BE25-487C-ACB7-B6E1E934C4DE}" srcOrd="4" destOrd="0" presId="urn:microsoft.com/office/officeart/2005/8/layout/list1"/>
    <dgm:cxn modelId="{A49A042E-BCE4-4F9A-8275-75107437EBB7}" type="presParOf" srcId="{D2A019B3-BE25-487C-ACB7-B6E1E934C4DE}" destId="{6E1EA168-094A-49F8-998D-90F9E3D71D5A}" srcOrd="0" destOrd="0" presId="urn:microsoft.com/office/officeart/2005/8/layout/list1"/>
    <dgm:cxn modelId="{088517F5-9018-4096-86A0-13A7400DA181}" type="presParOf" srcId="{D2A019B3-BE25-487C-ACB7-B6E1E934C4DE}" destId="{9DE2DF03-BB9F-43BC-AD27-E0E62922B467}" srcOrd="1" destOrd="0" presId="urn:microsoft.com/office/officeart/2005/8/layout/list1"/>
    <dgm:cxn modelId="{3D56A20E-D3F9-43A2-963F-AB2FF4A85CB8}" type="presParOf" srcId="{38663C63-4C12-4E59-B7AD-4603285D83E6}" destId="{50D88901-3A06-4AF7-A65A-62E86C767DDD}" srcOrd="5" destOrd="0" presId="urn:microsoft.com/office/officeart/2005/8/layout/list1"/>
    <dgm:cxn modelId="{7318955D-55AE-4658-8498-2D55BA94C1DD}" type="presParOf" srcId="{38663C63-4C12-4E59-B7AD-4603285D83E6}" destId="{D2266691-DABD-4031-9AE3-225275700647}" srcOrd="6" destOrd="0" presId="urn:microsoft.com/office/officeart/2005/8/layout/list1"/>
    <dgm:cxn modelId="{F8801F1E-D1DA-4A0F-8EEB-E5CD1B3CBA42}" type="presParOf" srcId="{38663C63-4C12-4E59-B7AD-4603285D83E6}" destId="{D12C9209-8FE3-4E9F-BC38-70B84C29C5AD}" srcOrd="7" destOrd="0" presId="urn:microsoft.com/office/officeart/2005/8/layout/list1"/>
    <dgm:cxn modelId="{6C0C0702-FCE8-4278-81F9-F29BDE941BBE}" type="presParOf" srcId="{38663C63-4C12-4E59-B7AD-4603285D83E6}" destId="{2B4A2251-83A0-4AD6-AA44-70468B43E3B4}" srcOrd="8" destOrd="0" presId="urn:microsoft.com/office/officeart/2005/8/layout/list1"/>
    <dgm:cxn modelId="{387A38E5-0681-4D36-885A-EA7D2466E6B6}" type="presParOf" srcId="{2B4A2251-83A0-4AD6-AA44-70468B43E3B4}" destId="{40E7E8D3-C329-4368-9033-9714E16474D8}" srcOrd="0" destOrd="0" presId="urn:microsoft.com/office/officeart/2005/8/layout/list1"/>
    <dgm:cxn modelId="{411D2C56-D15C-48CA-8CAD-87FB3256E0C4}" type="presParOf" srcId="{2B4A2251-83A0-4AD6-AA44-70468B43E3B4}" destId="{30D506A4-1A19-4256-AFE0-CC7000B80EC6}" srcOrd="1" destOrd="0" presId="urn:microsoft.com/office/officeart/2005/8/layout/list1"/>
    <dgm:cxn modelId="{52B7D014-E6AB-44C2-8720-FC6E02DDC653}" type="presParOf" srcId="{38663C63-4C12-4E59-B7AD-4603285D83E6}" destId="{99FF7DDF-2329-4949-ACC4-0E83EC556C7D}" srcOrd="9" destOrd="0" presId="urn:microsoft.com/office/officeart/2005/8/layout/list1"/>
    <dgm:cxn modelId="{2E54AECB-4B9F-4B7A-AF1F-C86E8A8D413E}" type="presParOf" srcId="{38663C63-4C12-4E59-B7AD-4603285D83E6}" destId="{30E90BD6-8EA0-42B9-A06C-2C9B426B92DD}" srcOrd="10" destOrd="0" presId="urn:microsoft.com/office/officeart/2005/8/layout/list1"/>
    <dgm:cxn modelId="{555F818B-81A7-40D0-AEEE-74FF90AF861D}" type="presParOf" srcId="{38663C63-4C12-4E59-B7AD-4603285D83E6}" destId="{C721D6BB-8A76-434F-B514-CF3FC7BC6B94}" srcOrd="11" destOrd="0" presId="urn:microsoft.com/office/officeart/2005/8/layout/list1"/>
    <dgm:cxn modelId="{3CD1A832-44F1-4E82-BD35-8B8F8A381ACB}" type="presParOf" srcId="{38663C63-4C12-4E59-B7AD-4603285D83E6}" destId="{F17D6EE7-E917-4184-9422-64249EE769CF}" srcOrd="12" destOrd="0" presId="urn:microsoft.com/office/officeart/2005/8/layout/list1"/>
    <dgm:cxn modelId="{5D5CCDCA-9376-47AF-BAAC-2020B5EC5DDD}" type="presParOf" srcId="{F17D6EE7-E917-4184-9422-64249EE769CF}" destId="{CED2AF7D-CB22-486D-AC8F-8375531919BB}" srcOrd="0" destOrd="0" presId="urn:microsoft.com/office/officeart/2005/8/layout/list1"/>
    <dgm:cxn modelId="{770682EF-8065-4325-AD66-6EE07462A0BA}" type="presParOf" srcId="{F17D6EE7-E917-4184-9422-64249EE769CF}" destId="{AE261227-54BE-4399-8FAF-B2F536BF8871}" srcOrd="1" destOrd="0" presId="urn:microsoft.com/office/officeart/2005/8/layout/list1"/>
    <dgm:cxn modelId="{6E8529D2-E450-4867-BB97-7E39BAD0B0A5}" type="presParOf" srcId="{38663C63-4C12-4E59-B7AD-4603285D83E6}" destId="{4833253B-6C5E-436D-8D61-7D53F533B1F4}" srcOrd="13" destOrd="0" presId="urn:microsoft.com/office/officeart/2005/8/layout/list1"/>
    <dgm:cxn modelId="{CFE7EE89-C767-4B02-B085-A0BC52FD826F}" type="presParOf" srcId="{38663C63-4C12-4E59-B7AD-4603285D83E6}" destId="{D737CF63-681A-4A34-9BD1-0643223086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AB322C-6EC1-437E-BEA3-C7606D7D90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9A74AD-781B-42D5-A2B0-D68D3FAC84C3}">
      <dgm:prSet phldrT="[Text]"/>
      <dgm:spPr/>
      <dgm:t>
        <a:bodyPr/>
        <a:lstStyle/>
        <a:p>
          <a:r>
            <a:rPr lang="en-US" dirty="0"/>
            <a:t>Creation of the state’s Organization, Contributor system, </a:t>
          </a:r>
          <a:r>
            <a:rPr lang="en-US" dirty="0" err="1"/>
            <a:t>Comchannel</a:t>
          </a:r>
          <a:endParaRPr lang="en-US" dirty="0"/>
        </a:p>
      </dgm:t>
    </dgm:pt>
    <dgm:pt modelId="{A890D89A-E71A-4D7C-ABC8-2795BC34CE53}" type="parTrans" cxnId="{E6E64DE4-0EDC-4745-B3BB-D067037CF0E3}">
      <dgm:prSet/>
      <dgm:spPr/>
      <dgm:t>
        <a:bodyPr/>
        <a:lstStyle/>
        <a:p>
          <a:endParaRPr lang="en-US"/>
        </a:p>
      </dgm:t>
    </dgm:pt>
    <dgm:pt modelId="{537DB014-7B70-4FDF-9679-81CD1C3D59E7}" type="sibTrans" cxnId="{E6E64DE4-0EDC-4745-B3BB-D067037CF0E3}">
      <dgm:prSet/>
      <dgm:spPr/>
      <dgm:t>
        <a:bodyPr/>
        <a:lstStyle/>
        <a:p>
          <a:endParaRPr lang="en-US"/>
        </a:p>
      </dgm:t>
    </dgm:pt>
    <dgm:pt modelId="{C7D37ED1-07E2-48FA-B4F7-68F54B9AD65F}">
      <dgm:prSet phldrT="[Text]"/>
      <dgm:spPr/>
      <dgm:t>
        <a:bodyPr/>
        <a:lstStyle/>
        <a:p>
          <a:r>
            <a:rPr lang="en-US" dirty="0"/>
            <a:t>Setting up query properties</a:t>
          </a:r>
        </a:p>
      </dgm:t>
    </dgm:pt>
    <dgm:pt modelId="{780CA0DA-5713-4890-8BD7-5E1872C93D24}" type="parTrans" cxnId="{3809EC0B-BB3F-48E4-B40B-3A1954AB4A8D}">
      <dgm:prSet/>
      <dgm:spPr/>
      <dgm:t>
        <a:bodyPr/>
        <a:lstStyle/>
        <a:p>
          <a:endParaRPr lang="en-US"/>
        </a:p>
      </dgm:t>
    </dgm:pt>
    <dgm:pt modelId="{0CE588C2-8FBD-456E-87D2-21858EE8D35C}" type="sibTrans" cxnId="{3809EC0B-BB3F-48E4-B40B-3A1954AB4A8D}">
      <dgm:prSet/>
      <dgm:spPr/>
      <dgm:t>
        <a:bodyPr/>
        <a:lstStyle/>
        <a:p>
          <a:endParaRPr lang="en-US"/>
        </a:p>
      </dgm:t>
    </dgm:pt>
    <dgm:pt modelId="{D34B1895-8D88-4BA0-8805-651D8E8E9F2F}">
      <dgm:prSet phldrT="[Text]"/>
      <dgm:spPr/>
      <dgm:t>
        <a:bodyPr/>
        <a:lstStyle/>
        <a:p>
          <a:r>
            <a:rPr lang="en-US" dirty="0"/>
            <a:t>Setting up the hub connection</a:t>
          </a:r>
        </a:p>
      </dgm:t>
    </dgm:pt>
    <dgm:pt modelId="{BD176733-8934-4BBB-AF05-B7C055FD0414}" type="parTrans" cxnId="{92E228EE-0745-4FA7-94E0-53B707200D27}">
      <dgm:prSet/>
      <dgm:spPr/>
      <dgm:t>
        <a:bodyPr/>
        <a:lstStyle/>
        <a:p>
          <a:endParaRPr lang="en-US"/>
        </a:p>
      </dgm:t>
    </dgm:pt>
    <dgm:pt modelId="{304CC049-7643-4991-A35C-E908506CCFCE}" type="sibTrans" cxnId="{92E228EE-0745-4FA7-94E0-53B707200D27}">
      <dgm:prSet/>
      <dgm:spPr/>
      <dgm:t>
        <a:bodyPr/>
        <a:lstStyle/>
        <a:p>
          <a:endParaRPr lang="en-US"/>
        </a:p>
      </dgm:t>
    </dgm:pt>
    <dgm:pt modelId="{91E199DC-F895-46CD-8440-A519A116E459}">
      <dgm:prSet phldrT="[Text]"/>
      <dgm:spPr/>
      <dgm:t>
        <a:bodyPr/>
        <a:lstStyle/>
        <a:p>
          <a:r>
            <a:rPr lang="en-US" dirty="0"/>
            <a:t>Test the connection and then move the site to production</a:t>
          </a:r>
        </a:p>
      </dgm:t>
    </dgm:pt>
    <dgm:pt modelId="{419767F1-42FD-4C62-BAE6-EF4B862C8D2E}" type="parTrans" cxnId="{08C40A32-E4B9-465D-95E3-96497C0233AE}">
      <dgm:prSet/>
      <dgm:spPr/>
      <dgm:t>
        <a:bodyPr/>
        <a:lstStyle/>
        <a:p>
          <a:endParaRPr lang="en-US"/>
        </a:p>
      </dgm:t>
    </dgm:pt>
    <dgm:pt modelId="{D97415AE-70F4-4A3A-AC15-53D39E42250C}" type="sibTrans" cxnId="{08C40A32-E4B9-465D-95E3-96497C0233AE}">
      <dgm:prSet/>
      <dgm:spPr/>
      <dgm:t>
        <a:bodyPr/>
        <a:lstStyle/>
        <a:p>
          <a:endParaRPr lang="en-US"/>
        </a:p>
      </dgm:t>
    </dgm:pt>
    <dgm:pt modelId="{38663C63-4C12-4E59-B7AD-4603285D83E6}" type="pres">
      <dgm:prSet presAssocID="{3FAB322C-6EC1-437E-BEA3-C7606D7D9081}" presName="linear" presStyleCnt="0">
        <dgm:presLayoutVars>
          <dgm:dir/>
          <dgm:animLvl val="lvl"/>
          <dgm:resizeHandles val="exact"/>
        </dgm:presLayoutVars>
      </dgm:prSet>
      <dgm:spPr/>
    </dgm:pt>
    <dgm:pt modelId="{C860A7FD-D0F2-441A-B377-FA3DAAFE7CE6}" type="pres">
      <dgm:prSet presAssocID="{369A74AD-781B-42D5-A2B0-D68D3FAC84C3}" presName="parentLin" presStyleCnt="0"/>
      <dgm:spPr/>
    </dgm:pt>
    <dgm:pt modelId="{AD62062E-6976-4512-9724-B1D3D16F3B6A}" type="pres">
      <dgm:prSet presAssocID="{369A74AD-781B-42D5-A2B0-D68D3FAC84C3}" presName="parentLeftMargin" presStyleLbl="node1" presStyleIdx="0" presStyleCnt="4"/>
      <dgm:spPr/>
    </dgm:pt>
    <dgm:pt modelId="{378FC970-F61D-43CB-AD43-96726C9BDA10}" type="pres">
      <dgm:prSet presAssocID="{369A74AD-781B-42D5-A2B0-D68D3FAC84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94F596E-4C0B-4737-BB2E-BA2F51DC73FB}" type="pres">
      <dgm:prSet presAssocID="{369A74AD-781B-42D5-A2B0-D68D3FAC84C3}" presName="negativeSpace" presStyleCnt="0"/>
      <dgm:spPr/>
    </dgm:pt>
    <dgm:pt modelId="{C1585F14-A1D9-48DF-A40D-60E9478E3C28}" type="pres">
      <dgm:prSet presAssocID="{369A74AD-781B-42D5-A2B0-D68D3FAC84C3}" presName="childText" presStyleLbl="conFgAcc1" presStyleIdx="0" presStyleCnt="4">
        <dgm:presLayoutVars>
          <dgm:bulletEnabled val="1"/>
        </dgm:presLayoutVars>
      </dgm:prSet>
      <dgm:spPr/>
    </dgm:pt>
    <dgm:pt modelId="{5B19D6F6-B641-4AC0-B301-1131DF2BC88B}" type="pres">
      <dgm:prSet presAssocID="{537DB014-7B70-4FDF-9679-81CD1C3D59E7}" presName="spaceBetweenRectangles" presStyleCnt="0"/>
      <dgm:spPr/>
    </dgm:pt>
    <dgm:pt modelId="{D2A019B3-BE25-487C-ACB7-B6E1E934C4DE}" type="pres">
      <dgm:prSet presAssocID="{C7D37ED1-07E2-48FA-B4F7-68F54B9AD65F}" presName="parentLin" presStyleCnt="0"/>
      <dgm:spPr/>
    </dgm:pt>
    <dgm:pt modelId="{6E1EA168-094A-49F8-998D-90F9E3D71D5A}" type="pres">
      <dgm:prSet presAssocID="{C7D37ED1-07E2-48FA-B4F7-68F54B9AD65F}" presName="parentLeftMargin" presStyleLbl="node1" presStyleIdx="0" presStyleCnt="4"/>
      <dgm:spPr/>
    </dgm:pt>
    <dgm:pt modelId="{9DE2DF03-BB9F-43BC-AD27-E0E62922B467}" type="pres">
      <dgm:prSet presAssocID="{C7D37ED1-07E2-48FA-B4F7-68F54B9AD65F}" presName="parentText" presStyleLbl="node1" presStyleIdx="1" presStyleCnt="4" custLinFactNeighborX="7947" custLinFactNeighborY="1154">
        <dgm:presLayoutVars>
          <dgm:chMax val="0"/>
          <dgm:bulletEnabled val="1"/>
        </dgm:presLayoutVars>
      </dgm:prSet>
      <dgm:spPr/>
    </dgm:pt>
    <dgm:pt modelId="{50D88901-3A06-4AF7-A65A-62E86C767DDD}" type="pres">
      <dgm:prSet presAssocID="{C7D37ED1-07E2-48FA-B4F7-68F54B9AD65F}" presName="negativeSpace" presStyleCnt="0"/>
      <dgm:spPr/>
    </dgm:pt>
    <dgm:pt modelId="{D2266691-DABD-4031-9AE3-225275700647}" type="pres">
      <dgm:prSet presAssocID="{C7D37ED1-07E2-48FA-B4F7-68F54B9AD65F}" presName="childText" presStyleLbl="conFgAcc1" presStyleIdx="1" presStyleCnt="4">
        <dgm:presLayoutVars>
          <dgm:bulletEnabled val="1"/>
        </dgm:presLayoutVars>
      </dgm:prSet>
      <dgm:spPr/>
    </dgm:pt>
    <dgm:pt modelId="{D12C9209-8FE3-4E9F-BC38-70B84C29C5AD}" type="pres">
      <dgm:prSet presAssocID="{0CE588C2-8FBD-456E-87D2-21858EE8D35C}" presName="spaceBetweenRectangles" presStyleCnt="0"/>
      <dgm:spPr/>
    </dgm:pt>
    <dgm:pt modelId="{2B4A2251-83A0-4AD6-AA44-70468B43E3B4}" type="pres">
      <dgm:prSet presAssocID="{D34B1895-8D88-4BA0-8805-651D8E8E9F2F}" presName="parentLin" presStyleCnt="0"/>
      <dgm:spPr/>
    </dgm:pt>
    <dgm:pt modelId="{40E7E8D3-C329-4368-9033-9714E16474D8}" type="pres">
      <dgm:prSet presAssocID="{D34B1895-8D88-4BA0-8805-651D8E8E9F2F}" presName="parentLeftMargin" presStyleLbl="node1" presStyleIdx="1" presStyleCnt="4"/>
      <dgm:spPr/>
    </dgm:pt>
    <dgm:pt modelId="{30D506A4-1A19-4256-AFE0-CC7000B80EC6}" type="pres">
      <dgm:prSet presAssocID="{D34B1895-8D88-4BA0-8805-651D8E8E9F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9FF7DDF-2329-4949-ACC4-0E83EC556C7D}" type="pres">
      <dgm:prSet presAssocID="{D34B1895-8D88-4BA0-8805-651D8E8E9F2F}" presName="negativeSpace" presStyleCnt="0"/>
      <dgm:spPr/>
    </dgm:pt>
    <dgm:pt modelId="{30E90BD6-8EA0-42B9-A06C-2C9B426B92DD}" type="pres">
      <dgm:prSet presAssocID="{D34B1895-8D88-4BA0-8805-651D8E8E9F2F}" presName="childText" presStyleLbl="conFgAcc1" presStyleIdx="2" presStyleCnt="4">
        <dgm:presLayoutVars>
          <dgm:bulletEnabled val="1"/>
        </dgm:presLayoutVars>
      </dgm:prSet>
      <dgm:spPr/>
    </dgm:pt>
    <dgm:pt modelId="{C721D6BB-8A76-434F-B514-CF3FC7BC6B94}" type="pres">
      <dgm:prSet presAssocID="{304CC049-7643-4991-A35C-E908506CCFCE}" presName="spaceBetweenRectangles" presStyleCnt="0"/>
      <dgm:spPr/>
    </dgm:pt>
    <dgm:pt modelId="{F17D6EE7-E917-4184-9422-64249EE769CF}" type="pres">
      <dgm:prSet presAssocID="{91E199DC-F895-46CD-8440-A519A116E459}" presName="parentLin" presStyleCnt="0"/>
      <dgm:spPr/>
    </dgm:pt>
    <dgm:pt modelId="{CED2AF7D-CB22-486D-AC8F-8375531919BB}" type="pres">
      <dgm:prSet presAssocID="{91E199DC-F895-46CD-8440-A519A116E459}" presName="parentLeftMargin" presStyleLbl="node1" presStyleIdx="2" presStyleCnt="4"/>
      <dgm:spPr/>
    </dgm:pt>
    <dgm:pt modelId="{AE261227-54BE-4399-8FAF-B2F536BF8871}" type="pres">
      <dgm:prSet presAssocID="{91E199DC-F895-46CD-8440-A519A116E45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33253B-6C5E-436D-8D61-7D53F533B1F4}" type="pres">
      <dgm:prSet presAssocID="{91E199DC-F895-46CD-8440-A519A116E459}" presName="negativeSpace" presStyleCnt="0"/>
      <dgm:spPr/>
    </dgm:pt>
    <dgm:pt modelId="{D737CF63-681A-4A34-9BD1-0643223086E1}" type="pres">
      <dgm:prSet presAssocID="{91E199DC-F895-46CD-8440-A519A116E45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809EC0B-BB3F-48E4-B40B-3A1954AB4A8D}" srcId="{3FAB322C-6EC1-437E-BEA3-C7606D7D9081}" destId="{C7D37ED1-07E2-48FA-B4F7-68F54B9AD65F}" srcOrd="1" destOrd="0" parTransId="{780CA0DA-5713-4890-8BD7-5E1872C93D24}" sibTransId="{0CE588C2-8FBD-456E-87D2-21858EE8D35C}"/>
    <dgm:cxn modelId="{45CD8C14-6E9A-472F-8A5F-E5C7EF5BFDFB}" type="presOf" srcId="{C7D37ED1-07E2-48FA-B4F7-68F54B9AD65F}" destId="{9DE2DF03-BB9F-43BC-AD27-E0E62922B467}" srcOrd="1" destOrd="0" presId="urn:microsoft.com/office/officeart/2005/8/layout/list1"/>
    <dgm:cxn modelId="{44695C22-AA12-4363-AC1D-A0F1610951D4}" type="presOf" srcId="{3FAB322C-6EC1-437E-BEA3-C7606D7D9081}" destId="{38663C63-4C12-4E59-B7AD-4603285D83E6}" srcOrd="0" destOrd="0" presId="urn:microsoft.com/office/officeart/2005/8/layout/list1"/>
    <dgm:cxn modelId="{6A71EC2E-302C-4734-AD9E-20A53A085692}" type="presOf" srcId="{91E199DC-F895-46CD-8440-A519A116E459}" destId="{CED2AF7D-CB22-486D-AC8F-8375531919BB}" srcOrd="0" destOrd="0" presId="urn:microsoft.com/office/officeart/2005/8/layout/list1"/>
    <dgm:cxn modelId="{55E72330-FDBF-48D0-A1BE-3487017138D0}" type="presOf" srcId="{D34B1895-8D88-4BA0-8805-651D8E8E9F2F}" destId="{30D506A4-1A19-4256-AFE0-CC7000B80EC6}" srcOrd="1" destOrd="0" presId="urn:microsoft.com/office/officeart/2005/8/layout/list1"/>
    <dgm:cxn modelId="{08C40A32-E4B9-465D-95E3-96497C0233AE}" srcId="{3FAB322C-6EC1-437E-BEA3-C7606D7D9081}" destId="{91E199DC-F895-46CD-8440-A519A116E459}" srcOrd="3" destOrd="0" parTransId="{419767F1-42FD-4C62-BAE6-EF4B862C8D2E}" sibTransId="{D97415AE-70F4-4A3A-AC15-53D39E42250C}"/>
    <dgm:cxn modelId="{944ABC4A-E794-4411-A268-8A4638BEDBD3}" type="presOf" srcId="{91E199DC-F895-46CD-8440-A519A116E459}" destId="{AE261227-54BE-4399-8FAF-B2F536BF8871}" srcOrd="1" destOrd="0" presId="urn:microsoft.com/office/officeart/2005/8/layout/list1"/>
    <dgm:cxn modelId="{9F103789-9DC6-4387-9B14-56569E4484DA}" type="presOf" srcId="{C7D37ED1-07E2-48FA-B4F7-68F54B9AD65F}" destId="{6E1EA168-094A-49F8-998D-90F9E3D71D5A}" srcOrd="0" destOrd="0" presId="urn:microsoft.com/office/officeart/2005/8/layout/list1"/>
    <dgm:cxn modelId="{F9774BA8-59C8-4196-8ED1-728A20B0CBEC}" type="presOf" srcId="{D34B1895-8D88-4BA0-8805-651D8E8E9F2F}" destId="{40E7E8D3-C329-4368-9033-9714E16474D8}" srcOrd="0" destOrd="0" presId="urn:microsoft.com/office/officeart/2005/8/layout/list1"/>
    <dgm:cxn modelId="{EBD4ACAA-9912-40DD-BCB4-8F444B32D972}" type="presOf" srcId="{369A74AD-781B-42D5-A2B0-D68D3FAC84C3}" destId="{378FC970-F61D-43CB-AD43-96726C9BDA10}" srcOrd="1" destOrd="0" presId="urn:microsoft.com/office/officeart/2005/8/layout/list1"/>
    <dgm:cxn modelId="{E05360B8-4FC6-4DA0-BE0A-D9F046B43638}" type="presOf" srcId="{369A74AD-781B-42D5-A2B0-D68D3FAC84C3}" destId="{AD62062E-6976-4512-9724-B1D3D16F3B6A}" srcOrd="0" destOrd="0" presId="urn:microsoft.com/office/officeart/2005/8/layout/list1"/>
    <dgm:cxn modelId="{E6E64DE4-0EDC-4745-B3BB-D067037CF0E3}" srcId="{3FAB322C-6EC1-437E-BEA3-C7606D7D9081}" destId="{369A74AD-781B-42D5-A2B0-D68D3FAC84C3}" srcOrd="0" destOrd="0" parTransId="{A890D89A-E71A-4D7C-ABC8-2795BC34CE53}" sibTransId="{537DB014-7B70-4FDF-9679-81CD1C3D59E7}"/>
    <dgm:cxn modelId="{92E228EE-0745-4FA7-94E0-53B707200D27}" srcId="{3FAB322C-6EC1-437E-BEA3-C7606D7D9081}" destId="{D34B1895-8D88-4BA0-8805-651D8E8E9F2F}" srcOrd="2" destOrd="0" parTransId="{BD176733-8934-4BBB-AF05-B7C055FD0414}" sibTransId="{304CC049-7643-4991-A35C-E908506CCFCE}"/>
    <dgm:cxn modelId="{507B2AAA-6EE8-403A-A704-81710D46E356}" type="presParOf" srcId="{38663C63-4C12-4E59-B7AD-4603285D83E6}" destId="{C860A7FD-D0F2-441A-B377-FA3DAAFE7CE6}" srcOrd="0" destOrd="0" presId="urn:microsoft.com/office/officeart/2005/8/layout/list1"/>
    <dgm:cxn modelId="{6851F130-9574-4979-8E3B-5D4D79877D95}" type="presParOf" srcId="{C860A7FD-D0F2-441A-B377-FA3DAAFE7CE6}" destId="{AD62062E-6976-4512-9724-B1D3D16F3B6A}" srcOrd="0" destOrd="0" presId="urn:microsoft.com/office/officeart/2005/8/layout/list1"/>
    <dgm:cxn modelId="{2EA2061C-0840-4894-BC52-226E421D4DEE}" type="presParOf" srcId="{C860A7FD-D0F2-441A-B377-FA3DAAFE7CE6}" destId="{378FC970-F61D-43CB-AD43-96726C9BDA10}" srcOrd="1" destOrd="0" presId="urn:microsoft.com/office/officeart/2005/8/layout/list1"/>
    <dgm:cxn modelId="{33C68494-1A69-4FDE-BF6B-D4DB97E1BC5D}" type="presParOf" srcId="{38663C63-4C12-4E59-B7AD-4603285D83E6}" destId="{D94F596E-4C0B-4737-BB2E-BA2F51DC73FB}" srcOrd="1" destOrd="0" presId="urn:microsoft.com/office/officeart/2005/8/layout/list1"/>
    <dgm:cxn modelId="{AE5CC5F2-E03E-432F-BEB5-84AC3EE0CCA7}" type="presParOf" srcId="{38663C63-4C12-4E59-B7AD-4603285D83E6}" destId="{C1585F14-A1D9-48DF-A40D-60E9478E3C28}" srcOrd="2" destOrd="0" presId="urn:microsoft.com/office/officeart/2005/8/layout/list1"/>
    <dgm:cxn modelId="{FAC6A9FC-6DA5-41DC-9656-89F45DFF3BE0}" type="presParOf" srcId="{38663C63-4C12-4E59-B7AD-4603285D83E6}" destId="{5B19D6F6-B641-4AC0-B301-1131DF2BC88B}" srcOrd="3" destOrd="0" presId="urn:microsoft.com/office/officeart/2005/8/layout/list1"/>
    <dgm:cxn modelId="{2C3B4D1B-3B58-412F-BE0F-F92E0D0749E7}" type="presParOf" srcId="{38663C63-4C12-4E59-B7AD-4603285D83E6}" destId="{D2A019B3-BE25-487C-ACB7-B6E1E934C4DE}" srcOrd="4" destOrd="0" presId="urn:microsoft.com/office/officeart/2005/8/layout/list1"/>
    <dgm:cxn modelId="{A49A042E-BCE4-4F9A-8275-75107437EBB7}" type="presParOf" srcId="{D2A019B3-BE25-487C-ACB7-B6E1E934C4DE}" destId="{6E1EA168-094A-49F8-998D-90F9E3D71D5A}" srcOrd="0" destOrd="0" presId="urn:microsoft.com/office/officeart/2005/8/layout/list1"/>
    <dgm:cxn modelId="{088517F5-9018-4096-86A0-13A7400DA181}" type="presParOf" srcId="{D2A019B3-BE25-487C-ACB7-B6E1E934C4DE}" destId="{9DE2DF03-BB9F-43BC-AD27-E0E62922B467}" srcOrd="1" destOrd="0" presId="urn:microsoft.com/office/officeart/2005/8/layout/list1"/>
    <dgm:cxn modelId="{3D56A20E-D3F9-43A2-963F-AB2FF4A85CB8}" type="presParOf" srcId="{38663C63-4C12-4E59-B7AD-4603285D83E6}" destId="{50D88901-3A06-4AF7-A65A-62E86C767DDD}" srcOrd="5" destOrd="0" presId="urn:microsoft.com/office/officeart/2005/8/layout/list1"/>
    <dgm:cxn modelId="{7318955D-55AE-4658-8498-2D55BA94C1DD}" type="presParOf" srcId="{38663C63-4C12-4E59-B7AD-4603285D83E6}" destId="{D2266691-DABD-4031-9AE3-225275700647}" srcOrd="6" destOrd="0" presId="urn:microsoft.com/office/officeart/2005/8/layout/list1"/>
    <dgm:cxn modelId="{F8801F1E-D1DA-4A0F-8EEB-E5CD1B3CBA42}" type="presParOf" srcId="{38663C63-4C12-4E59-B7AD-4603285D83E6}" destId="{D12C9209-8FE3-4E9F-BC38-70B84C29C5AD}" srcOrd="7" destOrd="0" presId="urn:microsoft.com/office/officeart/2005/8/layout/list1"/>
    <dgm:cxn modelId="{6C0C0702-FCE8-4278-81F9-F29BDE941BBE}" type="presParOf" srcId="{38663C63-4C12-4E59-B7AD-4603285D83E6}" destId="{2B4A2251-83A0-4AD6-AA44-70468B43E3B4}" srcOrd="8" destOrd="0" presId="urn:microsoft.com/office/officeart/2005/8/layout/list1"/>
    <dgm:cxn modelId="{387A38E5-0681-4D36-885A-EA7D2466E6B6}" type="presParOf" srcId="{2B4A2251-83A0-4AD6-AA44-70468B43E3B4}" destId="{40E7E8D3-C329-4368-9033-9714E16474D8}" srcOrd="0" destOrd="0" presId="urn:microsoft.com/office/officeart/2005/8/layout/list1"/>
    <dgm:cxn modelId="{411D2C56-D15C-48CA-8CAD-87FB3256E0C4}" type="presParOf" srcId="{2B4A2251-83A0-4AD6-AA44-70468B43E3B4}" destId="{30D506A4-1A19-4256-AFE0-CC7000B80EC6}" srcOrd="1" destOrd="0" presId="urn:microsoft.com/office/officeart/2005/8/layout/list1"/>
    <dgm:cxn modelId="{52B7D014-E6AB-44C2-8720-FC6E02DDC653}" type="presParOf" srcId="{38663C63-4C12-4E59-B7AD-4603285D83E6}" destId="{99FF7DDF-2329-4949-ACC4-0E83EC556C7D}" srcOrd="9" destOrd="0" presId="urn:microsoft.com/office/officeart/2005/8/layout/list1"/>
    <dgm:cxn modelId="{2E54AECB-4B9F-4B7A-AF1F-C86E8A8D413E}" type="presParOf" srcId="{38663C63-4C12-4E59-B7AD-4603285D83E6}" destId="{30E90BD6-8EA0-42B9-A06C-2C9B426B92DD}" srcOrd="10" destOrd="0" presId="urn:microsoft.com/office/officeart/2005/8/layout/list1"/>
    <dgm:cxn modelId="{555F818B-81A7-40D0-AEEE-74FF90AF861D}" type="presParOf" srcId="{38663C63-4C12-4E59-B7AD-4603285D83E6}" destId="{C721D6BB-8A76-434F-B514-CF3FC7BC6B94}" srcOrd="11" destOrd="0" presId="urn:microsoft.com/office/officeart/2005/8/layout/list1"/>
    <dgm:cxn modelId="{3CD1A832-44F1-4E82-BD35-8B8F8A381ACB}" type="presParOf" srcId="{38663C63-4C12-4E59-B7AD-4603285D83E6}" destId="{F17D6EE7-E917-4184-9422-64249EE769CF}" srcOrd="12" destOrd="0" presId="urn:microsoft.com/office/officeart/2005/8/layout/list1"/>
    <dgm:cxn modelId="{5D5CCDCA-9376-47AF-BAAC-2020B5EC5DDD}" type="presParOf" srcId="{F17D6EE7-E917-4184-9422-64249EE769CF}" destId="{CED2AF7D-CB22-486D-AC8F-8375531919BB}" srcOrd="0" destOrd="0" presId="urn:microsoft.com/office/officeart/2005/8/layout/list1"/>
    <dgm:cxn modelId="{770682EF-8065-4325-AD66-6EE07462A0BA}" type="presParOf" srcId="{F17D6EE7-E917-4184-9422-64249EE769CF}" destId="{AE261227-54BE-4399-8FAF-B2F536BF8871}" srcOrd="1" destOrd="0" presId="urn:microsoft.com/office/officeart/2005/8/layout/list1"/>
    <dgm:cxn modelId="{6E8529D2-E450-4867-BB97-7E39BAD0B0A5}" type="presParOf" srcId="{38663C63-4C12-4E59-B7AD-4603285D83E6}" destId="{4833253B-6C5E-436D-8D61-7D53F533B1F4}" srcOrd="13" destOrd="0" presId="urn:microsoft.com/office/officeart/2005/8/layout/list1"/>
    <dgm:cxn modelId="{CFE7EE89-C767-4B02-B085-A0BC52FD826F}" type="presParOf" srcId="{38663C63-4C12-4E59-B7AD-4603285D83E6}" destId="{D737CF63-681A-4A34-9BD1-0643223086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2F19C-634C-4467-8B95-4C934722D594}">
      <dsp:nvSpPr>
        <dsp:cNvPr id="0" name=""/>
        <dsp:cNvSpPr/>
      </dsp:nvSpPr>
      <dsp:spPr>
        <a:xfrm>
          <a:off x="0" y="0"/>
          <a:ext cx="2892530" cy="584723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Immunization Reporting</a:t>
          </a:r>
          <a:endParaRPr lang="en-US" sz="2000" kern="1200" dirty="0"/>
        </a:p>
      </dsp:txBody>
      <dsp:txXfrm>
        <a:off x="28544" y="28544"/>
        <a:ext cx="2835442" cy="527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85F14-A1D9-48DF-A40D-60E9478E3C28}">
      <dsp:nvSpPr>
        <dsp:cNvPr id="0" name=""/>
        <dsp:cNvSpPr/>
      </dsp:nvSpPr>
      <dsp:spPr>
        <a:xfrm>
          <a:off x="0" y="762473"/>
          <a:ext cx="7191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FC970-F61D-43CB-AD43-96726C9BDA10}">
      <dsp:nvSpPr>
        <dsp:cNvPr id="0" name=""/>
        <dsp:cNvSpPr/>
      </dsp:nvSpPr>
      <dsp:spPr>
        <a:xfrm>
          <a:off x="359568" y="482033"/>
          <a:ext cx="50339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Creation of the state’s Contributor system, contributor source and comserver</a:t>
          </a:r>
        </a:p>
      </dsp:txBody>
      <dsp:txXfrm>
        <a:off x="386948" y="509413"/>
        <a:ext cx="4979202" cy="506120"/>
      </dsp:txXfrm>
    </dsp:sp>
    <dsp:sp modelId="{D2266691-DABD-4031-9AE3-225275700647}">
      <dsp:nvSpPr>
        <dsp:cNvPr id="0" name=""/>
        <dsp:cNvSpPr/>
      </dsp:nvSpPr>
      <dsp:spPr>
        <a:xfrm>
          <a:off x="0" y="1624313"/>
          <a:ext cx="7191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2DF03-BB9F-43BC-AD27-E0E62922B467}">
      <dsp:nvSpPr>
        <dsp:cNvPr id="0" name=""/>
        <dsp:cNvSpPr/>
      </dsp:nvSpPr>
      <dsp:spPr>
        <a:xfrm>
          <a:off x="359568" y="1343873"/>
          <a:ext cx="50339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Client specific setup (aliasing + scripting)</a:t>
          </a:r>
        </a:p>
      </dsp:txBody>
      <dsp:txXfrm>
        <a:off x="386948" y="1371253"/>
        <a:ext cx="4979202" cy="506120"/>
      </dsp:txXfrm>
    </dsp:sp>
    <dsp:sp modelId="{30E90BD6-8EA0-42B9-A06C-2C9B426B92DD}">
      <dsp:nvSpPr>
        <dsp:cNvPr id="0" name=""/>
        <dsp:cNvSpPr/>
      </dsp:nvSpPr>
      <dsp:spPr>
        <a:xfrm>
          <a:off x="0" y="2486153"/>
          <a:ext cx="7191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506A4-1A19-4256-AFE0-CC7000B80EC6}">
      <dsp:nvSpPr>
        <dsp:cNvPr id="0" name=""/>
        <dsp:cNvSpPr/>
      </dsp:nvSpPr>
      <dsp:spPr>
        <a:xfrm>
          <a:off x="359568" y="2205713"/>
          <a:ext cx="50339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Setting up the hub connection</a:t>
          </a:r>
        </a:p>
      </dsp:txBody>
      <dsp:txXfrm>
        <a:off x="386948" y="2233093"/>
        <a:ext cx="4979202" cy="506120"/>
      </dsp:txXfrm>
    </dsp:sp>
    <dsp:sp modelId="{D737CF63-681A-4A34-9BD1-0643223086E1}">
      <dsp:nvSpPr>
        <dsp:cNvPr id="0" name=""/>
        <dsp:cNvSpPr/>
      </dsp:nvSpPr>
      <dsp:spPr>
        <a:xfrm>
          <a:off x="0" y="3347993"/>
          <a:ext cx="71913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61227-54BE-4399-8FAF-B2F536BF8871}">
      <dsp:nvSpPr>
        <dsp:cNvPr id="0" name=""/>
        <dsp:cNvSpPr/>
      </dsp:nvSpPr>
      <dsp:spPr>
        <a:xfrm>
          <a:off x="359568" y="3067553"/>
          <a:ext cx="5033962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272" tIns="0" rIns="19027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the connection and then move the site to production</a:t>
          </a:r>
        </a:p>
      </dsp:txBody>
      <dsp:txXfrm>
        <a:off x="386948" y="3094933"/>
        <a:ext cx="4979202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85F14-A1D9-48DF-A40D-60E9478E3C28}">
      <dsp:nvSpPr>
        <dsp:cNvPr id="0" name=""/>
        <dsp:cNvSpPr/>
      </dsp:nvSpPr>
      <dsp:spPr>
        <a:xfrm>
          <a:off x="0" y="349663"/>
          <a:ext cx="706794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FC970-F61D-43CB-AD43-96726C9BDA10}">
      <dsp:nvSpPr>
        <dsp:cNvPr id="0" name=""/>
        <dsp:cNvSpPr/>
      </dsp:nvSpPr>
      <dsp:spPr>
        <a:xfrm>
          <a:off x="353397" y="24943"/>
          <a:ext cx="49475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06" tIns="0" rIns="18700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Creation of the state’s Organization, Contributor system, </a:t>
          </a:r>
          <a:r>
            <a:rPr lang="en-US" sz="2200" kern="1200" dirty="0" err="1"/>
            <a:t>Comchannel</a:t>
          </a:r>
          <a:endParaRPr lang="en-US" sz="2200" kern="1200" dirty="0"/>
        </a:p>
      </dsp:txBody>
      <dsp:txXfrm>
        <a:off x="385100" y="56646"/>
        <a:ext cx="4884152" cy="586034"/>
      </dsp:txXfrm>
    </dsp:sp>
    <dsp:sp modelId="{D2266691-DABD-4031-9AE3-225275700647}">
      <dsp:nvSpPr>
        <dsp:cNvPr id="0" name=""/>
        <dsp:cNvSpPr/>
      </dsp:nvSpPr>
      <dsp:spPr>
        <a:xfrm>
          <a:off x="0" y="1347583"/>
          <a:ext cx="706794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2DF03-BB9F-43BC-AD27-E0E62922B467}">
      <dsp:nvSpPr>
        <dsp:cNvPr id="0" name=""/>
        <dsp:cNvSpPr/>
      </dsp:nvSpPr>
      <dsp:spPr>
        <a:xfrm>
          <a:off x="381481" y="1030358"/>
          <a:ext cx="49475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06" tIns="0" rIns="18700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Setting up query properties</a:t>
          </a:r>
        </a:p>
      </dsp:txBody>
      <dsp:txXfrm>
        <a:off x="413184" y="1062061"/>
        <a:ext cx="4884152" cy="586034"/>
      </dsp:txXfrm>
    </dsp:sp>
    <dsp:sp modelId="{30E90BD6-8EA0-42B9-A06C-2C9B426B92DD}">
      <dsp:nvSpPr>
        <dsp:cNvPr id="0" name=""/>
        <dsp:cNvSpPr/>
      </dsp:nvSpPr>
      <dsp:spPr>
        <a:xfrm>
          <a:off x="0" y="2345503"/>
          <a:ext cx="706794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506A4-1A19-4256-AFE0-CC7000B80EC6}">
      <dsp:nvSpPr>
        <dsp:cNvPr id="0" name=""/>
        <dsp:cNvSpPr/>
      </dsp:nvSpPr>
      <dsp:spPr>
        <a:xfrm>
          <a:off x="353397" y="2020783"/>
          <a:ext cx="49475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06" tIns="0" rIns="18700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Setting up the hub connection</a:t>
          </a:r>
        </a:p>
      </dsp:txBody>
      <dsp:txXfrm>
        <a:off x="385100" y="2052486"/>
        <a:ext cx="4884152" cy="586034"/>
      </dsp:txXfrm>
    </dsp:sp>
    <dsp:sp modelId="{D737CF63-681A-4A34-9BD1-0643223086E1}">
      <dsp:nvSpPr>
        <dsp:cNvPr id="0" name=""/>
        <dsp:cNvSpPr/>
      </dsp:nvSpPr>
      <dsp:spPr>
        <a:xfrm>
          <a:off x="0" y="3343423"/>
          <a:ext cx="7067941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261227-54BE-4399-8FAF-B2F536BF8871}">
      <dsp:nvSpPr>
        <dsp:cNvPr id="0" name=""/>
        <dsp:cNvSpPr/>
      </dsp:nvSpPr>
      <dsp:spPr>
        <a:xfrm>
          <a:off x="353397" y="3018703"/>
          <a:ext cx="4947558" cy="649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006" tIns="0" rIns="18700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 the connection and then move the site to production</a:t>
          </a:r>
        </a:p>
      </dsp:txBody>
      <dsp:txXfrm>
        <a:off x="385100" y="3050406"/>
        <a:ext cx="4884152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885" y="0"/>
            <a:ext cx="3038319" cy="4652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519" y="4473472"/>
            <a:ext cx="5607362" cy="366087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885" y="8831160"/>
            <a:ext cx="3038319" cy="4652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1pPr>
    <a:lvl2pPr marL="609240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2pPr>
    <a:lvl3pPr marL="1218507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3pPr>
    <a:lvl4pPr marL="1827755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4pPr>
    <a:lvl5pPr marL="2437012" algn="l" defTabSz="1218507" rtl="0" eaLnBrk="1" latinLnBrk="0" hangingPunct="1">
      <a:defRPr sz="1600" b="0" i="0" kern="1200">
        <a:solidFill>
          <a:schemeClr val="tx1"/>
        </a:solidFill>
        <a:latin typeface="Arial Regular"/>
        <a:ea typeface="+mn-ea"/>
        <a:cs typeface="+mn-cs"/>
      </a:defRPr>
    </a:lvl5pPr>
    <a:lvl6pPr marL="304625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5491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4747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3996" algn="l" defTabSz="121850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3174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88800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 dirty="0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4A90DD-FD8A-F94F-8244-A4849B2B2F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31925"/>
            <a:ext cx="11843621" cy="3802805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566140505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63A49-588E-F540-8A01-C9DEBDC6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629"/>
          <a:stretch/>
        </p:blipFill>
        <p:spPr>
          <a:xfrm>
            <a:off x="-3" y="0"/>
            <a:ext cx="12188825" cy="6333151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8657388-EB59-814E-9C62-C39EBF41A7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3" y="1845585"/>
            <a:ext cx="12188825" cy="18882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of presentation </a:t>
            </a:r>
          </a:p>
          <a:p>
            <a:pPr lvl="0"/>
            <a:r>
              <a:rPr lang="en-US" dirty="0"/>
              <a:t>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CE21FEE-95A8-7945-B853-F37B450FD8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4557" y="4017963"/>
            <a:ext cx="5491090" cy="5175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CDAAA05-1CB9-E147-A8D9-A8E5468804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54557" y="4673023"/>
            <a:ext cx="5491090" cy="45243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8ACF8E-23FB-9447-85B7-3F8CEBF21F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4557" y="5253471"/>
            <a:ext cx="5491090" cy="31475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79FB26-2DDC-4AF5-871F-3698BE2C378B}"/>
              </a:ext>
            </a:extLst>
          </p:cNvPr>
          <p:cNvSpPr/>
          <p:nvPr userDrawn="1"/>
        </p:nvSpPr>
        <p:spPr>
          <a:xfrm>
            <a:off x="2915887" y="4233017"/>
            <a:ext cx="738232" cy="77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95EBAAB-9E42-40BB-8998-C9D5B28B54E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759" y="4161052"/>
            <a:ext cx="920489" cy="11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6132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ther and daughter on sofa, looking at mobile device together">
            <a:extLst>
              <a:ext uri="{FF2B5EF4-FFF2-40B4-BE49-F238E27FC236}">
                <a16:creationId xmlns:a16="http://schemas.microsoft.com/office/drawing/2014/main" id="{364243A3-91E8-D04A-BD77-00500A06E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8723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416A2-C043-6746-9EF4-6FE71AD7B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89" y="4947921"/>
            <a:ext cx="12187236" cy="1910080"/>
          </a:xfrm>
          <a:prstGeom prst="rect">
            <a:avLst/>
          </a:prstGeom>
          <a:solidFill>
            <a:schemeClr val="accent3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82A10-389E-734E-B0CE-AD01D5A1B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4343400"/>
            <a:ext cx="1218882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pic>
        <p:nvPicPr>
          <p:cNvPr id="5" name="Picture 4" descr="Cerner logo">
            <a:extLst>
              <a:ext uri="{FF2B5EF4-FFF2-40B4-BE49-F238E27FC236}">
                <a16:creationId xmlns:a16="http://schemas.microsoft.com/office/drawing/2014/main" id="{8091B252-0747-F347-9ACF-7904D36B0F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812" y="4502944"/>
            <a:ext cx="2366845" cy="5953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54959EC-7BE6-2E4D-940C-AD7103250B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4343400"/>
            <a:ext cx="9067823" cy="914400"/>
          </a:xfrm>
        </p:spPr>
        <p:txBody>
          <a:bodyPr tIns="0" rIns="0" bIns="0" anchor="ctr">
            <a:noAutofit/>
          </a:bodyPr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</a:t>
            </a:r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863895-0CCB-AE44-9217-295FB234D7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5018" y="5389893"/>
            <a:ext cx="7102475" cy="51752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name goes here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6F1A6AAC-699D-5841-9515-C75C9F36F4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5018" y="5944128"/>
            <a:ext cx="7102475" cy="3074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231799C2-D627-A144-B21C-1C9DC4B5F6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5018" y="6336830"/>
            <a:ext cx="7102475" cy="31475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l">
              <a:defRPr sz="18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1A43E2C-F51A-429F-854C-6EADE87A7F2E}"/>
              </a:ext>
            </a:extLst>
          </p:cNvPr>
          <p:cNvSpPr/>
          <p:nvPr userDrawn="1"/>
        </p:nvSpPr>
        <p:spPr>
          <a:xfrm>
            <a:off x="490740" y="5528344"/>
            <a:ext cx="738232" cy="778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7A5FA73E-E38A-43A8-92A4-24AF08A815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12" y="5456379"/>
            <a:ext cx="920489" cy="11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076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/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0" indent="0">
              <a:buNone/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E6B19381-0A98-DC48-B388-12D197C86D6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652169" y="1441450"/>
            <a:ext cx="7542213" cy="4121150"/>
          </a:xfrm>
          <a:prstGeom prst="rect">
            <a:avLst/>
          </a:prstGeom>
        </p:spPr>
        <p:txBody>
          <a:bodyPr lIns="365760" tIns="0" rIns="365760" bIns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743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04671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64A5F45-4E03-694E-99BD-CAFC27E702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0"/>
            <a:ext cx="12193174" cy="70167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1D19A23-90CD-0347-AA12-B7E97D758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838200"/>
            <a:ext cx="12188800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9B64707-BA7C-BA4A-9AEF-2900CC57B0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1431925"/>
            <a:ext cx="11843621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975819597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7881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9C2026C-53AD-7E4B-97EA-C3902DB88C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1431925"/>
            <a:ext cx="719145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64847555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02D785F-4BC5-D34B-A9EE-074231E9C4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914400"/>
            <a:ext cx="7191452" cy="4109631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898189651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F799FD-6F8C-4F4F-AADF-48C21C3D82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3728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DB4405-BF7B-2F45-85F5-D5F2D985F82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754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15335239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399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6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ABC27F1-84EB-9343-BD67-0129ECFE0C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7E1EF4-4BA1-B740-AF4C-94550844CE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1463399"/>
            <a:ext cx="7191452" cy="4475152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304359112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837924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2709864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2C1B48-B458-9B4A-AC80-C059C5E79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082361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4954301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7DF99E6-E4B2-A747-9E46-229D872203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837925"/>
            <a:ext cx="7191452" cy="4475152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27590204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CB94DE98-2EFE-3B4C-B4F7-32A5AFC9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82430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54114A-9E7A-6345-B968-D4266F264D93}"/>
              </a:ext>
            </a:extLst>
          </p:cNvPr>
          <p:cNvSpPr/>
          <p:nvPr userDrawn="1"/>
        </p:nvSpPr>
        <p:spPr>
          <a:xfrm>
            <a:off x="-2" y="6346329"/>
            <a:ext cx="12188825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5633B-9B2F-5C4F-AD19-F592F6F2860B}"/>
              </a:ext>
            </a:extLst>
          </p:cNvPr>
          <p:cNvSpPr/>
          <p:nvPr userDrawn="1"/>
        </p:nvSpPr>
        <p:spPr>
          <a:xfrm>
            <a:off x="0" y="0"/>
            <a:ext cx="12188825" cy="6052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5383F-EEC0-2844-BB04-8A461126B7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3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77C7974-DFD1-0E4E-BC4F-908B0FF3AAB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2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B322113-9C83-6549-9439-F354C2F9E51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7612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5631A43-1CA5-E044-9166-E95B213CA27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467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A0A05C5-DFDF-584E-8D17-290DCDDFF06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09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C54632-FC2E-F342-A0B1-83C1AC078A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68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81CECC1-5B8B-094C-AB31-1528CFB211F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3834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EFC71583-E24A-4343-A303-F1B3E7F153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19689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B4F30BBF-AABB-B74B-A402-BA46C508A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8D663-1107-2B46-85FC-FF136FD91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18812" y="6473469"/>
            <a:ext cx="1026512" cy="2502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2342C73-8884-6640-B52A-5B91A112057D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CDA411-48AF-6E4E-A649-C98C29A55E4D}"/>
              </a:ext>
            </a:extLst>
          </p:cNvPr>
          <p:cNvSpPr txBox="1"/>
          <p:nvPr userDrawn="1"/>
        </p:nvSpPr>
        <p:spPr>
          <a:xfrm>
            <a:off x="612375" y="6497054"/>
            <a:ext cx="7037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0" i="1" u="none" strike="noStrike" kern="1200" dirty="0">
                <a:solidFill>
                  <a:schemeClr val="bg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© 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04C93FD7-362C-45D2-BA6B-AF922E7177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8210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C52633-0CD5-2C49-9D54-8292C7B80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0"/>
            <a:ext cx="12188825" cy="634001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11E80-5A71-5447-8A31-DA35F015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E6D68B4B-9371-47FD-A917-48C8982AA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77142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4A64E-C317-A648-8273-455396514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4DB15AD8-D8ED-A64E-8683-5800D5987A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1962033-A04B-1449-9117-FB3D1AAD8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192731B-980C-E44E-A050-F64208D0AD8A}"/>
              </a:ext>
            </a:extLst>
          </p:cNvPr>
          <p:cNvSpPr txBox="1">
            <a:spLocks/>
          </p:cNvSpPr>
          <p:nvPr userDrawn="1"/>
        </p:nvSpPr>
        <p:spPr>
          <a:xfrm>
            <a:off x="1" y="1431926"/>
            <a:ext cx="12188822" cy="4101022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ED151141-0040-4ECC-B9C8-475846BC71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11333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0121B-938F-384E-BAA7-A3E189C3B6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6C3E3728-C57A-FA49-B702-2C00C055B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BA9D257-3B3C-E54E-9B78-925DE8F956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2211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926B3D4-46F1-864A-BFC2-F69C8137FA8E}"/>
              </a:ext>
            </a:extLst>
          </p:cNvPr>
          <p:cNvSpPr txBox="1">
            <a:spLocks/>
          </p:cNvSpPr>
          <p:nvPr userDrawn="1"/>
        </p:nvSpPr>
        <p:spPr>
          <a:xfrm>
            <a:off x="1" y="1431925"/>
            <a:ext cx="7418894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pic>
        <p:nvPicPr>
          <p:cNvPr id="8" name="Picture 7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0CDABA0D-DA20-4B9C-B218-D587CF0631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79574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509C26-5CB6-244F-8499-3441EABDC0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B65187CC-B17D-DB4E-8E30-290B470FC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F8D38FA-6E3B-B64C-8833-4DA696DE4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5960" y="1463399"/>
            <a:ext cx="464661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6932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565960" y="3707836"/>
            <a:ext cx="4646613" cy="1851027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6932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3843FA0-4B6E-7C44-8A4A-679BACC34AF9}"/>
              </a:ext>
            </a:extLst>
          </p:cNvPr>
          <p:cNvSpPr txBox="1">
            <a:spLocks/>
          </p:cNvSpPr>
          <p:nvPr userDrawn="1"/>
        </p:nvSpPr>
        <p:spPr>
          <a:xfrm>
            <a:off x="1" y="1431925"/>
            <a:ext cx="7418894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pic>
        <p:nvPicPr>
          <p:cNvPr id="11" name="Picture 10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6B2019A7-5DA9-44EF-8731-E3E50F13F9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67821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F2FA3E5-3013-E744-828D-0A4CD52418CF}"/>
              </a:ext>
            </a:extLst>
          </p:cNvPr>
          <p:cNvSpPr txBox="1">
            <a:spLocks/>
          </p:cNvSpPr>
          <p:nvPr userDrawn="1"/>
        </p:nvSpPr>
        <p:spPr>
          <a:xfrm>
            <a:off x="4788816" y="1431925"/>
            <a:ext cx="7394453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pic>
        <p:nvPicPr>
          <p:cNvPr id="8" name="Picture 7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C0ADEA15-51AC-4637-A681-C128D8E4A9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31822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2col spli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436A-6816-3346-8229-5085585C81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3A48AA83-3730-374C-89DB-685AD81EE9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2D3B8CE-39FF-664F-9A24-641EBD430D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D3E9D85-7922-644D-80EF-5833B016C1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590" y="1463399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86F424-B541-E942-A15F-1040948EA7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33533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540F6B5-598B-8940-AA85-F542E3B8BA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590" y="3707836"/>
            <a:ext cx="4646613" cy="1851027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8F2D184-B931-8C44-8000-3E1AB90FC5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D27A798-FAAB-6F4E-AB67-88F64CBFCF2B}"/>
              </a:ext>
            </a:extLst>
          </p:cNvPr>
          <p:cNvSpPr txBox="1">
            <a:spLocks/>
          </p:cNvSpPr>
          <p:nvPr userDrawn="1"/>
        </p:nvSpPr>
        <p:spPr>
          <a:xfrm>
            <a:off x="4788816" y="1431925"/>
            <a:ext cx="7394453" cy="450662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pic>
        <p:nvPicPr>
          <p:cNvPr id="11" name="Picture 10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56FBBDBD-5402-4182-8005-80AE04B479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88172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- 2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47C74-D347-754E-805B-5DEBAC5505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29"/>
          <a:stretch/>
        </p:blipFill>
        <p:spPr>
          <a:xfrm>
            <a:off x="0" y="893"/>
            <a:ext cx="12188825" cy="6340010"/>
          </a:xfrm>
          <a:prstGeom prst="rect">
            <a:avLst/>
          </a:prstGeom>
        </p:spPr>
      </p:pic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8B4BB77-F3B2-4042-A68C-3DA9DCD1C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FDD56D9-99B7-CF42-B21F-117A63CBFE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F4E471C-7D22-034D-804F-8AF43916BF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3728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319C459-B8AB-7E4A-A427-ADA32996DF5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754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pic>
        <p:nvPicPr>
          <p:cNvPr id="7" name="Picture 6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13E55491-C16D-4F47-A4F2-5EF8212A43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36927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- 4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8ECDF6-A8D7-7642-B9CB-98A17BA66E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8141"/>
          <a:stretch/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23" name="Title Placeholder 3">
            <a:extLst>
              <a:ext uri="{FF2B5EF4-FFF2-40B4-BE49-F238E27FC236}">
                <a16:creationId xmlns:a16="http://schemas.microsoft.com/office/drawing/2014/main" id="{FD5ABFFD-1EE3-F44F-BF7D-3E46815867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goes here (less than 6/7 words)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CEC1CBA-86D3-454B-954E-17470D9F96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357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212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7612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467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0957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6812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3834" y="1676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19689" y="3242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8" name="Picture 17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81105CE0-07CE-45FB-AAB8-26AE186A50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48112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B62246-8B2A-634D-BED7-2B30C0599D8C}"/>
              </a:ext>
            </a:extLst>
          </p:cNvPr>
          <p:cNvSpPr/>
          <p:nvPr userDrawn="1"/>
        </p:nvSpPr>
        <p:spPr>
          <a:xfrm>
            <a:off x="-1" y="0"/>
            <a:ext cx="12188825" cy="63312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EB7B2E0C-9709-4653-A1BF-5E15D533CB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1888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44145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FF411D-F412-9641-801F-E2508F31B3A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1441449"/>
            <a:ext cx="7191452" cy="4109632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427330880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0"/>
            <a:ext cx="4646613" cy="4109631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24576D4-0AFF-114F-BE28-5BEE5C59977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914400"/>
            <a:ext cx="719145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22671216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914401"/>
            <a:ext cx="464661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810000"/>
            <a:ext cx="4652963" cy="17697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276600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579776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BC2B1F3-5685-6348-B552-01B9F46306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914401"/>
            <a:ext cx="7191452" cy="5024150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2775379147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- 2co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ED133-7082-1C45-B2F3-B45C4CE38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BC75EC2-939A-FD4E-93EB-EB18AF57A2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56" y="1300450"/>
            <a:ext cx="4646613" cy="2362199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4D26-88A4-D04F-85CF-3324CCE23D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4196049"/>
            <a:ext cx="4652963" cy="176977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-182880" algn="ctr" defTabSz="1218354" rtl="0" eaLnBrk="1" latinLnBrk="0" hangingPunct="1">
              <a:lnSpc>
                <a:spcPct val="90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1600" b="0" i="0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03C867E-D1DF-854E-A3B6-37E30E679A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3" y="3662649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E826B39-803B-464E-9A64-BBD4330A719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73" y="5965825"/>
            <a:ext cx="4646611" cy="358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EBEA10C-7ED3-0D42-A2B0-A62361223B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635C89-045E-254D-9818-10C6400263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52169" y="1431924"/>
            <a:ext cx="7191452" cy="4892675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70110641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- 2 co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C8C099C-5F23-6747-A694-B4882AC541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343" y="838200"/>
            <a:ext cx="12190143" cy="457200"/>
          </a:xfrm>
          <a:prstGeom prst="rect">
            <a:avLst/>
          </a:prstGeom>
        </p:spPr>
        <p:txBody>
          <a:bodyPr lIns="365760" tIns="0" bIns="0" anchor="ctr" anchorCtr="0">
            <a:noAutofit/>
          </a:bodyPr>
          <a:lstStyle>
            <a:lvl1pPr>
              <a:defRPr sz="2800" b="0" i="0"/>
            </a:lvl1pPr>
          </a:lstStyle>
          <a:p>
            <a:pPr lvl="0"/>
            <a:r>
              <a:rPr lang="en-US"/>
              <a:t>Subtitle copy goes here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A59398-6AD6-3049-9E60-E46A34EE5D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361749-6A1E-DD4E-8865-31616FFB8D9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3728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083844E-E303-214F-B53B-A25CF7B29A2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754" y="1431925"/>
            <a:ext cx="5670182" cy="411915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>
              <a:lnSpc>
                <a:spcPct val="100000"/>
              </a:lnSpc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b="1"/>
            </a:lvl1pPr>
            <a:lvl2pPr marL="36576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/>
            </a:lvl2pPr>
            <a:lvl3pPr marL="54864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/>
            </a:lvl3pPr>
            <a:lvl4pPr marL="73152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4pPr>
            <a:lvl5pPr marL="914400" indent="-18288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</p:txBody>
      </p:sp>
    </p:spTree>
    <p:extLst>
      <p:ext uri="{BB962C8B-B14F-4D97-AF65-F5344CB8AC3E}">
        <p14:creationId xmlns:p14="http://schemas.microsoft.com/office/powerpoint/2010/main" val="115364771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016FC9B-9BB0-0049-862D-AF21C30D69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3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43FD9A-A0FE-8048-9A10-9ECC98335C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2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59B903-9B82-E84D-B7E8-B46CE44856D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757612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21D42F94-85C1-2646-A8B6-9214271CBF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63467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3E92A5B-3D85-E94B-9EE8-2BF4201A54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0957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EF276B3-DA45-274A-8B79-FBAB534ECC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6812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21C369-5D41-604E-8169-6530C1BA4BB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13834" y="1295400"/>
            <a:ext cx="1809709" cy="1529775"/>
          </a:xfrm>
          <a:prstGeom prst="rect">
            <a:avLst/>
          </a:prstGeom>
        </p:spPr>
        <p:txBody>
          <a:bodyPr lIns="0" rIns="0" bIns="0" anchor="ctr" anchorCtr="0"/>
          <a:lstStyle>
            <a:lvl1pPr algn="ctr"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8FBBF8-FB80-6B4A-99DA-ED78FE33099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19689" y="2861974"/>
            <a:ext cx="2408723" cy="183586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BB870-C6C9-1342-9EE3-891C98EC80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accent3"/>
                </a:solidFill>
                <a:ea typeface="Arial"/>
                <a:sym typeface="Arial"/>
              </a:rPr>
              <a:t>Title goes here (less than 6/7 words)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46645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cons with lab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F1C22CE-8C70-A740-AA17-EC1AE2A3682D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121A4E7B-139D-44AF-BAFD-322876E580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621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78" y="6480193"/>
            <a:ext cx="1015643" cy="255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25F4ED-B7D5-6848-B4C9-2615D4847464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accent3"/>
                </a:solidFill>
              </a:rPr>
              <a:pPr algn="l"/>
              <a:t>‹#›</a:t>
            </a:fld>
            <a:r>
              <a:rPr lang="en-US" sz="700" dirty="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FD0C09-65FF-E54A-805E-87902BEDC6F0}"/>
              </a:ext>
            </a:extLst>
          </p:cNvPr>
          <p:cNvSpPr txBox="1"/>
          <p:nvPr userDrawn="1"/>
        </p:nvSpPr>
        <p:spPr>
          <a:xfrm>
            <a:off x="612375" y="6497054"/>
            <a:ext cx="7037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0" i="1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© 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  <a:endParaRPr lang="en-US" sz="8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E04C796D-F977-459F-8FAF-5CCCAF1839F8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1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220" r:id="rId2"/>
    <p:sldLayoutId id="2147484200" r:id="rId3"/>
    <p:sldLayoutId id="2147484221" r:id="rId4"/>
    <p:sldLayoutId id="2147484252" r:id="rId5"/>
    <p:sldLayoutId id="2147484253" r:id="rId6"/>
    <p:sldLayoutId id="2147484264" r:id="rId7"/>
    <p:sldLayoutId id="2147484203" r:id="rId8"/>
    <p:sldLayoutId id="2147484250" r:id="rId9"/>
    <p:sldLayoutId id="2147484256" r:id="rId10"/>
    <p:sldLayoutId id="2147484257" r:id="rId11"/>
    <p:sldLayoutId id="2147484263" r:id="rId12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200"/>
        </a:spcBef>
        <a:buClr>
          <a:schemeClr val="bg2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 userDrawn="1">
          <p15:clr>
            <a:srgbClr val="F26B43"/>
          </p15:clr>
        </p15:guide>
        <p15:guide id="3" orient="horz" pos="34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99CF6-6413-4442-AE9E-F88AAE506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" y="762000"/>
            <a:ext cx="12186536" cy="4427536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/>
          <a:p>
            <a:pPr lvl="0" fontAlgn="auto">
              <a:spcAft>
                <a:spcPts val="0"/>
              </a:spcAft>
            </a:pPr>
            <a:r>
              <a:rPr lang="en-US" dirty="0"/>
              <a:t>Edit Master text styles 28pt</a:t>
            </a:r>
          </a:p>
          <a:p>
            <a:pPr lvl="1"/>
            <a:r>
              <a:rPr lang="en-US" dirty="0"/>
              <a:t>First level 24pt</a:t>
            </a:r>
          </a:p>
          <a:p>
            <a:pPr lvl="2"/>
            <a:r>
              <a:rPr lang="en-US" dirty="0"/>
              <a:t>Second level 20pt</a:t>
            </a:r>
          </a:p>
          <a:p>
            <a:pPr lvl="3"/>
            <a:r>
              <a:rPr lang="en-US" dirty="0"/>
              <a:t>Third level 18pt</a:t>
            </a:r>
          </a:p>
          <a:p>
            <a:pPr lvl="4"/>
            <a:r>
              <a:rPr lang="en-US" dirty="0"/>
              <a:t>Fourth level 16pt</a:t>
            </a:r>
          </a:p>
          <a:p>
            <a:pPr lvl="5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6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7" fontAlgn="auto">
              <a:spcAft>
                <a:spcPts val="0"/>
              </a:spcAft>
            </a:pPr>
            <a:r>
              <a:rPr lang="en-US" dirty="0"/>
              <a:t>Caption</a:t>
            </a:r>
          </a:p>
          <a:p>
            <a:pPr lvl="8" fontAlgn="auto">
              <a:spcAft>
                <a:spcPts val="0"/>
              </a:spcAft>
            </a:pPr>
            <a:r>
              <a:rPr lang="en-US" dirty="0"/>
              <a:t>Caption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9A2F1F-EC4E-A045-856F-36AB6C8D2139}"/>
              </a:ext>
            </a:extLst>
          </p:cNvPr>
          <p:cNvSpPr/>
          <p:nvPr userDrawn="1"/>
        </p:nvSpPr>
        <p:spPr>
          <a:xfrm>
            <a:off x="-2" y="6346329"/>
            <a:ext cx="12188825" cy="511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F983C4-3C69-E241-ADBD-A91FF23B449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18812" y="6473469"/>
            <a:ext cx="1026512" cy="250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0C7ECA-A2C6-5146-B493-187EA7BE85BA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bg1"/>
                </a:solidFill>
              </a:rPr>
              <a:pPr algn="l"/>
              <a:t>‹#›</a:t>
            </a:fld>
            <a:r>
              <a:rPr lang="en-US" sz="700">
                <a:solidFill>
                  <a:schemeClr val="accent3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92C0E-419C-914E-AFC0-378FD12D8072}"/>
              </a:ext>
            </a:extLst>
          </p:cNvPr>
          <p:cNvSpPr txBox="1"/>
          <p:nvPr userDrawn="1"/>
        </p:nvSpPr>
        <p:spPr>
          <a:xfrm>
            <a:off x="612375" y="6497054"/>
            <a:ext cx="7037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0" i="1" u="none" strike="noStrike" kern="1200" dirty="0">
                <a:solidFill>
                  <a:schemeClr val="bg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© 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E28C518C-9DCC-4283-9D51-9727029AE87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0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66" r:id="rId5"/>
    <p:sldLayoutId id="2147484234" r:id="rId6"/>
    <p:sldLayoutId id="2147484254" r:id="rId7"/>
    <p:sldLayoutId id="2147484251" r:id="rId8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bg2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tx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10D1C428-3925-DF49-BE02-9D4B5937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" y="0"/>
            <a:ext cx="12186537" cy="701675"/>
          </a:xfrm>
          <a:prstGeom prst="rect">
            <a:avLst/>
          </a:prstGeom>
        </p:spPr>
        <p:txBody>
          <a:bodyPr vert="horz" lIns="365760" tIns="365760" rIns="91440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421-8897-7341-B9A9-5AABF2D9C7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7978" y="6480193"/>
            <a:ext cx="1015643" cy="25545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C2B9B5D-5A91-C241-B469-58877DA57E3F}"/>
              </a:ext>
            </a:extLst>
          </p:cNvPr>
          <p:cNvSpPr txBox="1">
            <a:spLocks/>
          </p:cNvSpPr>
          <p:nvPr userDrawn="1"/>
        </p:nvSpPr>
        <p:spPr>
          <a:xfrm>
            <a:off x="1" y="857838"/>
            <a:ext cx="12188822" cy="4023317"/>
          </a:xfrm>
          <a:prstGeom prst="rect">
            <a:avLst/>
          </a:prstGeom>
        </p:spPr>
        <p:txBody>
          <a:bodyPr vert="horz" lIns="365760" tIns="45720" rIns="91440" bIns="45720" rtlCol="0">
            <a:normAutofit/>
          </a:bodyPr>
          <a:lstStyle>
            <a:lvl1pPr marL="182880" indent="-182880" algn="l" defTabSz="1218354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800" b="1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1pPr>
            <a:lvl2pPr marL="36576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54864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73152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 baseline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914400" indent="-182880" algn="l" defTabSz="1218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0" indent="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lang="en-US" sz="1000" b="0" i="0" kern="1200" baseline="0" dirty="0" smtClean="0">
                <a:solidFill>
                  <a:schemeClr val="bg1"/>
                </a:solidFill>
                <a:latin typeface="+mn-lt"/>
                <a:ea typeface="+mn-ea"/>
                <a:cs typeface="Arial Narrow" panose="020B0604020202020204" pitchFamily="34" charset="0"/>
              </a:defRPr>
            </a:lvl6pPr>
            <a:lvl7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8354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marR="0" indent="0" algn="l" defTabSz="1218354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None/>
              <a:tabLst/>
              <a:defRPr sz="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chemeClr val="accent2"/>
              </a:buClr>
            </a:pPr>
            <a:r>
              <a:rPr lang="en-US" dirty="0"/>
              <a:t>Click to edit Master text styles 24pt</a:t>
            </a:r>
          </a:p>
          <a:p>
            <a:pPr lvl="1" fontAlgn="auto">
              <a:buClr>
                <a:schemeClr val="accent2"/>
              </a:buClr>
            </a:pPr>
            <a:r>
              <a:rPr lang="en-US" dirty="0"/>
              <a:t>Second level 20pt</a:t>
            </a:r>
          </a:p>
          <a:p>
            <a:pPr lvl="2" fontAlgn="auto">
              <a:buClr>
                <a:schemeClr val="accent2"/>
              </a:buClr>
            </a:pPr>
            <a:r>
              <a:rPr lang="en-US" dirty="0"/>
              <a:t>Third level 18pt</a:t>
            </a:r>
          </a:p>
          <a:p>
            <a:pPr lvl="3" fontAlgn="auto">
              <a:buClr>
                <a:schemeClr val="accent2"/>
              </a:buClr>
            </a:pPr>
            <a:r>
              <a:rPr lang="en-US" dirty="0"/>
              <a:t>Fourth level 16pt</a:t>
            </a:r>
          </a:p>
          <a:p>
            <a:pPr lvl="4" fontAlgn="auto">
              <a:buClr>
                <a:schemeClr val="accent2"/>
              </a:buClr>
            </a:pPr>
            <a:r>
              <a:rPr lang="en-US" dirty="0"/>
              <a:t>Fifth level 16pt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63D23-AC0B-8B4C-BB3A-914086FC3B5B}"/>
              </a:ext>
            </a:extLst>
          </p:cNvPr>
          <p:cNvSpPr txBox="1"/>
          <p:nvPr userDrawn="1"/>
        </p:nvSpPr>
        <p:spPr>
          <a:xfrm>
            <a:off x="612375" y="6497054"/>
            <a:ext cx="70373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0" i="1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©  Cerner Corporation. All rights reserved. This document contains Cerner confidential and/or proprietary information belonging to Cerner Corporation and/or its related affiliates which may not be reproduced or transmitted in any form or by any means without the express written consent of Cerner.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2E5D12-D87D-E845-A922-BAA8FB27D97E}"/>
              </a:ext>
            </a:extLst>
          </p:cNvPr>
          <p:cNvSpPr txBox="1"/>
          <p:nvPr userDrawn="1"/>
        </p:nvSpPr>
        <p:spPr>
          <a:xfrm>
            <a:off x="201970" y="6597150"/>
            <a:ext cx="30480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fld id="{86D7B837-A870-7140-97D6-78C0CF6DBAFB}" type="slidenum">
              <a:rPr lang="en-US" sz="900" smtClean="0">
                <a:solidFill>
                  <a:schemeClr val="accent3"/>
                </a:solidFill>
              </a:rPr>
              <a:pPr algn="l"/>
              <a:t>‹#›</a:t>
            </a:fld>
            <a:r>
              <a:rPr lang="en-US" sz="700" dirty="0">
                <a:solidFill>
                  <a:schemeClr val="accent3"/>
                </a:solidFill>
              </a:rPr>
              <a:t> </a:t>
            </a:r>
          </a:p>
        </p:txBody>
      </p:sp>
      <p:pic>
        <p:nvPicPr>
          <p:cNvPr id="8" name="Picture 7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B867BBB0-5AB8-4179-842B-ADE5F3506C3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0818" y="68769"/>
            <a:ext cx="465043" cy="5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2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65" r:id="rId7"/>
    <p:sldLayoutId id="2147484243" r:id="rId8"/>
    <p:sldLayoutId id="2147484249" r:id="rId9"/>
  </p:sldLayoutIdLst>
  <p:transition spd="slow">
    <p:fade/>
  </p:transition>
  <p:hf hdr="0" ftr="0" dt="0"/>
  <p:txStyles>
    <p:titleStyle>
      <a:lvl1pPr algn="l" defTabSz="1218354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None/>
        <a:defRPr lang="en-GB" sz="3600" b="1" i="0" kern="1200" baseline="0" dirty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8354" rtl="0" eaLnBrk="1" latinLnBrk="0" hangingPunct="1">
        <a:lnSpc>
          <a:spcPct val="90000"/>
        </a:lnSpc>
        <a:spcBef>
          <a:spcPts val="1333"/>
        </a:spcBef>
        <a:buClr>
          <a:schemeClr val="accent2"/>
        </a:buClr>
        <a:buSzPct val="110000"/>
        <a:buFont typeface="Arial" panose="020B0604020202020204" pitchFamily="34" charset="0"/>
        <a:buNone/>
        <a:defRPr sz="2800" b="1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1pPr>
      <a:lvl2pPr marL="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2pPr>
      <a:lvl3pPr marL="36576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3pPr>
      <a:lvl4pPr marL="548640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800" b="0" i="0" kern="1200" baseline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4pPr>
      <a:lvl5pPr marL="704088" indent="-18288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anose="020B0604020202020204" pitchFamily="34" charset="0"/>
        <a:buChar char="•"/>
        <a:tabLst/>
        <a:defRPr sz="1600" b="0" i="0" kern="120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5pPr>
      <a:lvl6pPr marL="0" indent="0" algn="l" defTabSz="1218354" rtl="0" eaLnBrk="1" latinLnBrk="0" hangingPunct="1">
        <a:lnSpc>
          <a:spcPct val="90000"/>
        </a:lnSpc>
        <a:spcBef>
          <a:spcPts val="667"/>
        </a:spcBef>
        <a:buClr>
          <a:schemeClr val="bg2"/>
        </a:buClr>
        <a:buSzPct val="110000"/>
        <a:buFont typeface="Arial" panose="020B0604020202020204" pitchFamily="34" charset="0"/>
        <a:buNone/>
        <a:defRPr lang="en-US" sz="1000" b="0" i="0" kern="1200" baseline="0" dirty="0" smtClean="0">
          <a:solidFill>
            <a:schemeClr val="bg1"/>
          </a:solidFill>
          <a:latin typeface="+mn-lt"/>
          <a:ea typeface="+mn-ea"/>
          <a:cs typeface="Arial Narrow" panose="020B0604020202020204" pitchFamily="34" charset="0"/>
        </a:defRPr>
      </a:lvl6pPr>
      <a:lvl7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800" kern="1200">
          <a:solidFill>
            <a:schemeClr val="bg1"/>
          </a:solidFill>
          <a:latin typeface="+mn-lt"/>
          <a:ea typeface="+mn-ea"/>
          <a:cs typeface="+mn-cs"/>
        </a:defRPr>
      </a:lvl7pPr>
      <a:lvl8pPr marL="0" indent="0" algn="l" defTabSz="1218354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SzPct val="110000"/>
        <a:buFont typeface="Arial" panose="020B0604020202020204" pitchFamily="34" charset="0"/>
        <a:buNone/>
        <a:defRPr sz="600" kern="1200">
          <a:solidFill>
            <a:schemeClr val="bg1"/>
          </a:solidFill>
          <a:latin typeface="+mn-lt"/>
          <a:ea typeface="+mn-ea"/>
          <a:cs typeface="+mn-cs"/>
        </a:defRPr>
      </a:lvl8pPr>
      <a:lvl9pPr marL="0" marR="0" indent="0" algn="l" defTabSz="1218354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>
          <a:schemeClr val="bg2"/>
        </a:buClr>
        <a:buSzPct val="110000"/>
        <a:buFont typeface="Arial" panose="020B0604020202020204" pitchFamily="34" charset="0"/>
        <a:buNone/>
        <a:tabLst/>
        <a:defRPr sz="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16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35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7527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670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5870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5035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4214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3388" algn="l" defTabSz="121835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429">
          <p15:clr>
            <a:srgbClr val="F26B43"/>
          </p15:clr>
        </p15:guide>
        <p15:guide id="3" orient="horz" pos="3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comments" Target="../comments/comment1.xml"/><Relationship Id="rId4" Type="http://schemas.openxmlformats.org/officeDocument/2006/relationships/image" Target="../media/image1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iki.cerner.com/pages/viewpage.action?pageId=2224862050" TargetMode="Externa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D1E5C5-185D-472C-9B67-93554F3076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6729" y="957229"/>
            <a:ext cx="7422207" cy="1888216"/>
          </a:xfrm>
        </p:spPr>
        <p:txBody>
          <a:bodyPr/>
          <a:lstStyle/>
          <a:p>
            <a:r>
              <a:rPr lang="en-US" sz="4400" dirty="0">
                <a:latin typeface="Amasis MT Pro" panose="02040504050005020304" pitchFamily="18" charset="0"/>
              </a:rPr>
              <a:t>Immunization Interfaces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F3543-C2D4-4274-99DB-A074AC93B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40256" y="4696068"/>
            <a:ext cx="5491090" cy="314757"/>
          </a:xfrm>
        </p:spPr>
        <p:txBody>
          <a:bodyPr/>
          <a:lstStyle/>
          <a:p>
            <a:r>
              <a:rPr lang="en-US" dirty="0"/>
              <a:t>April 2022</a:t>
            </a:r>
          </a:p>
        </p:txBody>
      </p:sp>
      <p:pic>
        <p:nvPicPr>
          <p:cNvPr id="6" name="Picture 5" descr="A picture containing person, indoor, teeth, brushing&#10;&#10;Description automatically generated">
            <a:extLst>
              <a:ext uri="{FF2B5EF4-FFF2-40B4-BE49-F238E27FC236}">
                <a16:creationId xmlns:a16="http://schemas.microsoft.com/office/drawing/2014/main" id="{78AC1FED-AEA6-41E3-B39A-DBBF0786C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445" y="601108"/>
            <a:ext cx="4758403" cy="3167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FB97C2-3E45-47AB-992A-78E44D7AC6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0256" y="4243630"/>
            <a:ext cx="5491090" cy="452438"/>
          </a:xfrm>
        </p:spPr>
        <p:txBody>
          <a:bodyPr/>
          <a:lstStyle/>
          <a:p>
            <a:r>
              <a:rPr lang="en-US" dirty="0"/>
              <a:t>By Ambulatory Services BLR</a:t>
            </a:r>
          </a:p>
        </p:txBody>
      </p:sp>
    </p:spTree>
    <p:extLst>
      <p:ext uri="{BB962C8B-B14F-4D97-AF65-F5344CB8AC3E}">
        <p14:creationId xmlns:p14="http://schemas.microsoft.com/office/powerpoint/2010/main" val="168694976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 descr="A picture containing game&#10;&#10;Description automatically generated">
            <a:extLst>
              <a:ext uri="{FF2B5EF4-FFF2-40B4-BE49-F238E27FC236}">
                <a16:creationId xmlns:a16="http://schemas.microsoft.com/office/drawing/2014/main" id="{6FBA155E-3B24-4832-BDB3-1DA12CDBBC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930" b="5577"/>
          <a:stretch/>
        </p:blipFill>
        <p:spPr>
          <a:xfrm>
            <a:off x="749222" y="861811"/>
            <a:ext cx="4768141" cy="310864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C3B98-276F-194B-9A41-4CC7B854B9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9986" y="4130591"/>
            <a:ext cx="4646611" cy="358775"/>
          </a:xfrm>
        </p:spPr>
        <p:txBody>
          <a:bodyPr/>
          <a:lstStyle/>
          <a:p>
            <a:r>
              <a:rPr lang="en-US" dirty="0"/>
              <a:t>What is an Immunization?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C8E463-4C49-1946-9840-5B008488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masis MT Pro" panose="020B0604020202020204" pitchFamily="18" charset="0"/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BF9607-5CF8-324F-8897-F3A411DCDA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51585" y="4130591"/>
            <a:ext cx="4646611" cy="358775"/>
          </a:xfrm>
        </p:spPr>
        <p:txBody>
          <a:bodyPr/>
          <a:lstStyle/>
          <a:p>
            <a:r>
              <a:rPr lang="en-US" dirty="0"/>
              <a:t>How does Cerner help?</a:t>
            </a:r>
          </a:p>
        </p:txBody>
      </p:sp>
      <p:pic>
        <p:nvPicPr>
          <p:cNvPr id="30" name="Picture 29" descr="A close up of a womans face&#10;&#10;Description automatically generated">
            <a:extLst>
              <a:ext uri="{FF2B5EF4-FFF2-40B4-BE49-F238E27FC236}">
                <a16:creationId xmlns:a16="http://schemas.microsoft.com/office/drawing/2014/main" id="{E739E269-660F-4691-A774-570BD561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32"/>
          <a:stretch/>
        </p:blipFill>
        <p:spPr>
          <a:xfrm>
            <a:off x="7060165" y="898306"/>
            <a:ext cx="3029453" cy="303565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0A51F7E-85CA-441A-98CF-D14DB28B1979}"/>
              </a:ext>
            </a:extLst>
          </p:cNvPr>
          <p:cNvSpPr txBox="1"/>
          <p:nvPr/>
        </p:nvSpPr>
        <p:spPr>
          <a:xfrm>
            <a:off x="749222" y="4649502"/>
            <a:ext cx="49626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Immunization</a:t>
            </a:r>
            <a:r>
              <a:rPr lang="en-US" sz="1600" b="0" dirty="0"/>
              <a:t> is the process whereby a person is made immune or resistant to an infectious disease, typically by the administration of a vaccine.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23D9EC-4AB6-48F3-8DB4-FD73D3D3F573}"/>
              </a:ext>
            </a:extLst>
          </p:cNvPr>
          <p:cNvSpPr txBox="1"/>
          <p:nvPr/>
        </p:nvSpPr>
        <p:spPr>
          <a:xfrm>
            <a:off x="6476988" y="4647488"/>
            <a:ext cx="496261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Cerner</a:t>
            </a:r>
            <a:r>
              <a:rPr 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 allows providers to administer immunization </a:t>
            </a:r>
            <a:r>
              <a:rPr lang="en-US" sz="1600" b="0" dirty="0">
                <a:cs typeface="Arial" panose="020B0604020202020204" pitchFamily="34" charset="0"/>
              </a:rPr>
              <a:t>related data into </a:t>
            </a:r>
            <a:r>
              <a:rPr lang="en-US" sz="1600" b="0" dirty="0" err="1">
                <a:cs typeface="Arial" panose="020B0604020202020204" pitchFamily="34" charset="0"/>
              </a:rPr>
              <a:t>Powerchart</a:t>
            </a:r>
            <a:r>
              <a:rPr lang="en-US" sz="1600" b="0" dirty="0">
                <a:cs typeface="Arial" panose="020B0604020202020204" pitchFamily="34" charset="0"/>
              </a:rPr>
              <a:t>, helps them in submitting this data to State Immunization Registry and as well query patient’s data from the registry. 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79618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46C921-7160-48F8-A8DD-B689C329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Bi-directional Connection</a:t>
            </a:r>
          </a:p>
        </p:txBody>
      </p:sp>
      <p:pic>
        <p:nvPicPr>
          <p:cNvPr id="4103" name="Picture 7" descr="Cerner Office Photos | Glassdoor">
            <a:extLst>
              <a:ext uri="{FF2B5EF4-FFF2-40B4-BE49-F238E27FC236}">
                <a16:creationId xmlns:a16="http://schemas.microsoft.com/office/drawing/2014/main" id="{B143F6A6-DA90-4C75-95A7-54104FE1D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904" y="205410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NJIIS">
            <a:extLst>
              <a:ext uri="{FF2B5EF4-FFF2-40B4-BE49-F238E27FC236}">
                <a16:creationId xmlns:a16="http://schemas.microsoft.com/office/drawing/2014/main" id="{310F1FBF-B11E-40A1-AE04-DF70E4C2F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66" y="2095350"/>
            <a:ext cx="2517403" cy="159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Building hospital flat illustration - Transparent PNG &amp; SVG vector ...">
            <a:extLst>
              <a:ext uri="{FF2B5EF4-FFF2-40B4-BE49-F238E27FC236}">
                <a16:creationId xmlns:a16="http://schemas.microsoft.com/office/drawing/2014/main" id="{33D046D4-C235-4772-A201-096BBE39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5" y="1637453"/>
            <a:ext cx="2812881" cy="28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6896640-2F0F-49E6-B674-6DCA45E16FEA}"/>
              </a:ext>
            </a:extLst>
          </p:cNvPr>
          <p:cNvSpPr/>
          <p:nvPr/>
        </p:nvSpPr>
        <p:spPr>
          <a:xfrm>
            <a:off x="3093396" y="2558374"/>
            <a:ext cx="1834508" cy="47665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31A5DF4-64CD-48CB-91DB-86C1E2E3E809}"/>
              </a:ext>
            </a:extLst>
          </p:cNvPr>
          <p:cNvSpPr/>
          <p:nvPr/>
        </p:nvSpPr>
        <p:spPr>
          <a:xfrm>
            <a:off x="7062281" y="2418086"/>
            <a:ext cx="1834508" cy="47665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270DE456-DACB-4CE1-8FD3-10D91A80F444}"/>
              </a:ext>
            </a:extLst>
          </p:cNvPr>
          <p:cNvSpPr/>
          <p:nvPr/>
        </p:nvSpPr>
        <p:spPr>
          <a:xfrm>
            <a:off x="7062281" y="3068212"/>
            <a:ext cx="1731523" cy="476656"/>
          </a:xfrm>
          <a:prstGeom prst="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EB4BDB12-98AB-4D7E-A2CB-6CE2EA418334}"/>
              </a:ext>
            </a:extLst>
          </p:cNvPr>
          <p:cNvSpPr/>
          <p:nvPr/>
        </p:nvSpPr>
        <p:spPr>
          <a:xfrm>
            <a:off x="3081692" y="3068212"/>
            <a:ext cx="1731523" cy="476656"/>
          </a:xfrm>
          <a:prstGeom prst="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2ED5C67-4E2B-4FE9-B8B1-8B745FA0C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8793915"/>
              </p:ext>
            </p:extLst>
          </p:nvPr>
        </p:nvGraphicFramePr>
        <p:xfrm>
          <a:off x="4434139" y="1360150"/>
          <a:ext cx="2892530" cy="585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38D7BC99-12F0-4B85-8A58-46393D86779C}"/>
              </a:ext>
            </a:extLst>
          </p:cNvPr>
          <p:cNvGrpSpPr/>
          <p:nvPr/>
        </p:nvGrpSpPr>
        <p:grpSpPr>
          <a:xfrm>
            <a:off x="4459829" y="4205748"/>
            <a:ext cx="2892530" cy="489171"/>
            <a:chOff x="0" y="0"/>
            <a:chExt cx="2892530" cy="489171"/>
          </a:xfrm>
          <a:scene3d>
            <a:camera prst="orthographicFront"/>
            <a:lightRig rig="flat" dir="t"/>
          </a:scene3d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998731A-41AD-4A8C-AAAD-D8A36ADAFE92}"/>
                </a:ext>
              </a:extLst>
            </p:cNvPr>
            <p:cNvSpPr/>
            <p:nvPr/>
          </p:nvSpPr>
          <p:spPr>
            <a:xfrm>
              <a:off x="0" y="0"/>
              <a:ext cx="2892530" cy="489171"/>
            </a:xfrm>
            <a:prstGeom prst="roundRect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35BA9771-E931-4F51-B304-E240C81BDFF1}"/>
                </a:ext>
              </a:extLst>
            </p:cNvPr>
            <p:cNvSpPr txBox="1"/>
            <p:nvPr/>
          </p:nvSpPr>
          <p:spPr>
            <a:xfrm>
              <a:off x="23879" y="23879"/>
              <a:ext cx="2844772" cy="44141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kern="1200" dirty="0"/>
                <a:t>Immunization </a:t>
              </a:r>
              <a:r>
                <a:rPr lang="en-US" sz="2000" b="0" dirty="0"/>
                <a:t>Query</a:t>
              </a:r>
              <a:r>
                <a:rPr lang="en-US" sz="2000" b="0" kern="1200" dirty="0"/>
                <a:t>ing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434823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A2F5D-D5F4-4329-8ABB-F7BD6397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3174" cy="1114425"/>
          </a:xfrm>
        </p:spPr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EHR-MU Public Health Criteria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90A39D6-BDF2-4200-9FB2-8C3D498470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462220"/>
              </p:ext>
            </p:extLst>
          </p:nvPr>
        </p:nvGraphicFramePr>
        <p:xfrm>
          <a:off x="436562" y="1670050"/>
          <a:ext cx="11315700" cy="367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325">
                  <a:extLst>
                    <a:ext uri="{9D8B030D-6E8A-4147-A177-3AD203B41FA5}">
                      <a16:colId xmlns:a16="http://schemas.microsoft.com/office/drawing/2014/main" val="3059214593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1517078925"/>
                    </a:ext>
                  </a:extLst>
                </a:gridCol>
                <a:gridCol w="4905375">
                  <a:extLst>
                    <a:ext uri="{9D8B030D-6E8A-4147-A177-3AD203B41FA5}">
                      <a16:colId xmlns:a16="http://schemas.microsoft.com/office/drawing/2014/main" val="3350552497"/>
                    </a:ext>
                  </a:extLst>
                </a:gridCol>
              </a:tblGrid>
              <a:tr h="5739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Meaningful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 Health Criteria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0335989"/>
                  </a:ext>
                </a:extLst>
              </a:tr>
              <a:tr h="10331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Stage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Capture &amp; Sharing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Establish a connection between from EHR to IIS*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491025"/>
                  </a:ext>
                </a:extLst>
              </a:tr>
              <a:tr h="10331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Stage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Advanced Clinical Processes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of single standard of hl7, 2.5.1 for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7475260"/>
                  </a:ext>
                </a:extLst>
              </a:tr>
              <a:tr h="10331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Stage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Improved Outcomes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Bi-directional informational exchange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4382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63741C-109E-41B8-81AD-1FDA93C85D9A}"/>
              </a:ext>
            </a:extLst>
          </p:cNvPr>
          <p:cNvSpPr txBox="1"/>
          <p:nvPr/>
        </p:nvSpPr>
        <p:spPr>
          <a:xfrm>
            <a:off x="1047750" y="5915025"/>
            <a:ext cx="322524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IIS – immunization Information Systems*</a:t>
            </a:r>
          </a:p>
        </p:txBody>
      </p:sp>
    </p:spTree>
    <p:extLst>
      <p:ext uri="{BB962C8B-B14F-4D97-AF65-F5344CB8AC3E}">
        <p14:creationId xmlns:p14="http://schemas.microsoft.com/office/powerpoint/2010/main" val="325058027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056A6-9BD6-4CAD-B5E7-937178F3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3174" cy="1228725"/>
          </a:xfrm>
        </p:spPr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Immunization Reporting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C1D4E-A150-4F50-BB4C-B49E0D084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When immunization data is being sent to the Immunization Information Systems (IIS), meaning the data is reported to the registry.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0883CFB-4AB8-4E03-8F1C-FA2610C4F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890019"/>
              </p:ext>
            </p:extLst>
          </p:nvPr>
        </p:nvGraphicFramePr>
        <p:xfrm>
          <a:off x="2114550" y="1885950"/>
          <a:ext cx="7191375" cy="430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869992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90AD4-6647-4D5F-B4A6-D138528A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Immunization 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8F4B0-A24D-4B86-BAB5-0BB82E1891A7}"/>
              </a:ext>
            </a:extLst>
          </p:cNvPr>
          <p:cNvSpPr txBox="1"/>
          <p:nvPr/>
        </p:nvSpPr>
        <p:spPr>
          <a:xfrm>
            <a:off x="495300" y="1219200"/>
            <a:ext cx="116205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b="0" dirty="0">
                <a:cs typeface="Arial" panose="020B0604020202020204" pitchFamily="34" charset="0"/>
              </a:rPr>
              <a:t>When immunization data is being received from the IIS, the service establishes a bi-directional </a:t>
            </a:r>
          </a:p>
          <a:p>
            <a:pPr algn="l"/>
            <a:r>
              <a:rPr lang="en-US" sz="1800" b="0" dirty="0">
                <a:cs typeface="Arial" panose="020B0604020202020204" pitchFamily="34" charset="0"/>
              </a:rPr>
              <a:t>connection giving provider a way to query from the registry’s database. </a:t>
            </a:r>
          </a:p>
          <a:p>
            <a:pPr algn="l"/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3F2088F-EF5A-4275-818F-18B3EA87C8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0610100"/>
              </p:ext>
            </p:extLst>
          </p:nvPr>
        </p:nvGraphicFramePr>
        <p:xfrm>
          <a:off x="2247509" y="2266950"/>
          <a:ext cx="7067941" cy="392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700668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087A-CE51-4683-A896-6EC569AFC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49" y="326035"/>
            <a:ext cx="12193174" cy="701675"/>
          </a:xfrm>
        </p:spPr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Tools Used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D08D9F-1B44-44A3-AA37-9299BB6BF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5259" y="1882810"/>
            <a:ext cx="1168242" cy="133723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93377-97B5-4804-9930-9683AD17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78" y="3160304"/>
            <a:ext cx="1168242" cy="1370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6F0830-B034-4FD9-BCEB-62D213FB4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189" y="3000575"/>
            <a:ext cx="1348503" cy="16898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3F7770-61B2-4214-829C-213050BE6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095" y="4236243"/>
            <a:ext cx="1084018" cy="12811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77EA06-030C-4516-A12B-BCAFFA4DD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026" y="3068940"/>
            <a:ext cx="1195328" cy="15531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ACDB018-24D1-48C3-8152-46923179D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966" y="4191579"/>
            <a:ext cx="1195327" cy="137043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507D62-90B3-4777-B17F-A0ABC46C9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0588" y="3186895"/>
            <a:ext cx="1130538" cy="13438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C857E5-581A-43A0-BF2B-7D74AD3B6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32" y="4164692"/>
            <a:ext cx="1329752" cy="14242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52887A3-7A70-4CD2-8ABF-304B6D86E2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9735" y="1836765"/>
            <a:ext cx="1291741" cy="14899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969ADD-5B80-4C5F-995D-4492D1183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0087" y="4100215"/>
            <a:ext cx="1291741" cy="15531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5C2305B-CDDB-4F12-8944-16ED6E851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432" y="1776183"/>
            <a:ext cx="1421288" cy="161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793B14-F2A4-4DD6-A5B8-54E88AB1F7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3655" y="1776183"/>
            <a:ext cx="1356677" cy="15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900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3550-C60D-42AD-9BFB-C0999914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" y="257101"/>
            <a:ext cx="12186537" cy="701675"/>
          </a:xfrm>
        </p:spPr>
        <p:txBody>
          <a:bodyPr/>
          <a:lstStyle/>
          <a:p>
            <a:pPr algn="ctr"/>
            <a:r>
              <a:rPr lang="en-US" dirty="0">
                <a:latin typeface="Amasis MT Pro" panose="02040504050005020304" pitchFamily="18" charset="0"/>
              </a:rPr>
              <a:t>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822A67-A688-4FE6-A0D4-ED8871FD3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73" y="1609315"/>
            <a:ext cx="2118572" cy="1571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34C2CF-99D9-4F2A-AB64-CBA0E11A94E2}"/>
              </a:ext>
            </a:extLst>
          </p:cNvPr>
          <p:cNvSpPr txBox="1"/>
          <p:nvPr/>
        </p:nvSpPr>
        <p:spPr>
          <a:xfrm>
            <a:off x="3466465" y="1888667"/>
            <a:ext cx="2923877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250+ Jiras</a:t>
            </a:r>
          </a:p>
          <a:p>
            <a:r>
              <a:rPr lang="en-US" sz="2000" b="0" dirty="0">
                <a:cs typeface="Arial" panose="020B0604020202020204" pitchFamily="34" charset="0"/>
              </a:rPr>
              <a:t>200+ Locations</a:t>
            </a: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120+ Clients</a:t>
            </a:r>
          </a:p>
          <a:p>
            <a:pPr algn="l"/>
            <a:r>
              <a:rPr lang="en-US" sz="2000" b="0" dirty="0">
                <a:cs typeface="Arial" panose="020B0604020202020204" pitchFamily="34" charset="0"/>
              </a:rPr>
              <a:t>50 State Registries</a:t>
            </a: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dirty="0">
                <a:cs typeface="Arial" panose="020B0604020202020204" pitchFamily="34" charset="0"/>
              </a:rPr>
              <a:t>Bi-directional Connection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00C1F653-DE5A-4C4D-8963-6CD564E0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43" y="3529368"/>
            <a:ext cx="1551432" cy="1033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FB6BE2-1F7E-4A65-A485-C3FE3E6037E2}"/>
              </a:ext>
            </a:extLst>
          </p:cNvPr>
          <p:cNvSpPr txBox="1"/>
          <p:nvPr/>
        </p:nvSpPr>
        <p:spPr>
          <a:xfrm>
            <a:off x="3466465" y="3738227"/>
            <a:ext cx="8500725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Supported urgent go-lives when the hospitals started reporting covid 19 </a:t>
            </a:r>
          </a:p>
          <a:p>
            <a:pPr algn="l"/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vaccines.</a:t>
            </a:r>
          </a:p>
          <a:p>
            <a:pPr algn="l"/>
            <a:r>
              <a:rPr lang="en-US" sz="2000" b="0" dirty="0">
                <a:cs typeface="Arial" panose="020B0604020202020204" pitchFamily="34" charset="0"/>
              </a:rPr>
              <a:t>Contributed to major scripting enhancements for these particular vaccines. </a:t>
            </a: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A0A387-174A-41D1-AF4D-235082322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343" y="5218620"/>
            <a:ext cx="1762125" cy="3905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A4C6DF-9115-4455-A3DF-22DF7309D125}"/>
              </a:ext>
            </a:extLst>
          </p:cNvPr>
          <p:cNvSpPr txBox="1"/>
          <p:nvPr/>
        </p:nvSpPr>
        <p:spPr>
          <a:xfrm>
            <a:off x="3466465" y="5259993"/>
            <a:ext cx="66091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0" dirty="0">
                <a:cs typeface="Arial" panose="020B0604020202020204" pitchFamily="34" charset="0"/>
              </a:rPr>
              <a:t>Documented Batch Immunization Reporting process. </a:t>
            </a:r>
            <a:r>
              <a:rPr lang="en-US" sz="2000" b="0" dirty="0">
                <a:cs typeface="Arial" panose="020B0604020202020204" pitchFamily="34" charset="0"/>
                <a:hlinkClick r:id="rId5"/>
              </a:rPr>
              <a:t>Link</a:t>
            </a:r>
            <a:r>
              <a:rPr lang="en-US" sz="2000" b="0" dirty="0">
                <a:cs typeface="Arial" panose="020B0604020202020204" pitchFamily="34" charset="0"/>
              </a:rPr>
              <a:t> </a:t>
            </a: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23904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y and girl at outdoor playground.">
            <a:extLst>
              <a:ext uri="{FF2B5EF4-FFF2-40B4-BE49-F238E27FC236}">
                <a16:creationId xmlns:a16="http://schemas.microsoft.com/office/drawing/2014/main" id="{B7EF4B5C-27A0-9C44-8403-FBC52C1DE1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88822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56471-DE0E-1A40-B237-B3AFCD7E0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4981915"/>
            <a:ext cx="12188824" cy="19100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9F3449-A50F-F744-A412-B10027C6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832" y="4343400"/>
            <a:ext cx="12195657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FF"/>
              </a:highlight>
            </a:endParaRPr>
          </a:p>
        </p:txBody>
      </p:sp>
      <p:pic>
        <p:nvPicPr>
          <p:cNvPr id="6" name="Picture 5" descr="Cerner logo">
            <a:extLst>
              <a:ext uri="{FF2B5EF4-FFF2-40B4-BE49-F238E27FC236}">
                <a16:creationId xmlns:a16="http://schemas.microsoft.com/office/drawing/2014/main" id="{142B082F-EBB6-754D-8F72-8BDB1BE33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012" y="4509820"/>
            <a:ext cx="2381250" cy="581559"/>
          </a:xfrm>
          <a:prstGeom prst="rect">
            <a:avLst/>
          </a:prstGeom>
        </p:spPr>
      </p:pic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07F39410-5E3C-B148-8614-B825DA405900}"/>
              </a:ext>
            </a:extLst>
          </p:cNvPr>
          <p:cNvSpPr txBox="1">
            <a:spLocks/>
          </p:cNvSpPr>
          <p:nvPr/>
        </p:nvSpPr>
        <p:spPr>
          <a:xfrm>
            <a:off x="-2" y="4544563"/>
            <a:ext cx="8609014" cy="614276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4000" b="1" i="0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/>
              <a:t>Thank you.</a:t>
            </a:r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87EB0B7F-0C82-234D-8C9D-BE03E58BC11E}"/>
              </a:ext>
            </a:extLst>
          </p:cNvPr>
          <p:cNvSpPr txBox="1">
            <a:spLocks/>
          </p:cNvSpPr>
          <p:nvPr/>
        </p:nvSpPr>
        <p:spPr>
          <a:xfrm>
            <a:off x="1308651" y="5475042"/>
            <a:ext cx="7107413" cy="461913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800" b="0" i="0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Diksha Pathak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E6686D9-BFDF-A946-9C78-7CA0EE07A00F}"/>
              </a:ext>
            </a:extLst>
          </p:cNvPr>
          <p:cNvSpPr txBox="1">
            <a:spLocks/>
          </p:cNvSpPr>
          <p:nvPr/>
        </p:nvSpPr>
        <p:spPr>
          <a:xfrm>
            <a:off x="1308651" y="5936955"/>
            <a:ext cx="8699415" cy="800614"/>
          </a:xfrm>
          <a:prstGeom prst="rect">
            <a:avLst/>
          </a:prstGeom>
        </p:spPr>
        <p:txBody>
          <a:bodyPr lIns="365760" tIns="0" rIns="0" bIns="0" anchor="ctr" anchorCtr="0"/>
          <a:lstStyle>
            <a:lvl1pPr marL="0" indent="0" algn="l" defTabSz="1218354" rtl="0" eaLnBrk="1" latinLnBrk="0" hangingPunct="1">
              <a:lnSpc>
                <a:spcPct val="85000"/>
              </a:lnSpc>
              <a:spcBef>
                <a:spcPts val="1333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None/>
              <a:defRPr lang="en-GB" sz="2000" b="0" i="1" kern="1200" baseline="0" dirty="0">
                <a:solidFill>
                  <a:schemeClr val="accent3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marL="0" indent="-182880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5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2pPr>
            <a:lvl3pPr marL="182880" indent="-182880" algn="l" defTabSz="1218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3pPr>
            <a:lvl4pPr marL="4572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 baseline="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4pPr>
            <a:lvl5pPr marL="800100" indent="-309563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Clr>
                <a:schemeClr val="accent2"/>
              </a:buClr>
              <a:buSzPct val="110000"/>
              <a:buFont typeface="Arial" panose="020B0604020202020204" pitchFamily="34" charset="0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Arial Narrow" panose="020B0604020202020204" pitchFamily="34" charset="0"/>
              </a:defRPr>
            </a:lvl5pPr>
            <a:lvl6pPr marL="3350450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634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8806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7977" indent="-304581" algn="l" defTabSz="1218354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diksha.pathak@cerner.com</a:t>
            </a:r>
          </a:p>
        </p:txBody>
      </p:sp>
      <p:pic>
        <p:nvPicPr>
          <p:cNvPr id="10" name="Picture 9" descr="A picture containing drawing, room&#10;&#10;Description automatically generated">
            <a:extLst>
              <a:ext uri="{FF2B5EF4-FFF2-40B4-BE49-F238E27FC236}">
                <a16:creationId xmlns:a16="http://schemas.microsoft.com/office/drawing/2014/main" id="{0A295799-7B76-432F-A267-9DE7AE6A05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612" y="5456379"/>
            <a:ext cx="920489" cy="116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3380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1-No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BF0539B3-E571-6840-95C0-3E564340A773}" vid="{43963352-4A47-854E-8050-9C86B966461E}"/>
    </a:ext>
  </a:extLst>
</a:theme>
</file>

<file path=ppt/theme/theme2.xml><?xml version="1.0" encoding="utf-8"?>
<a:theme xmlns:a="http://schemas.openxmlformats.org/drawingml/2006/main" name="2-Footer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BF0539B3-E571-6840-95C0-3E564340A773}" vid="{0D82615F-A3CA-654C-AD50-3B14AB0D9742}"/>
    </a:ext>
  </a:extLst>
</a:theme>
</file>

<file path=ppt/theme/theme3.xml><?xml version="1.0" encoding="utf-8"?>
<a:theme xmlns:a="http://schemas.openxmlformats.org/drawingml/2006/main" name="3-blue">
  <a:themeElements>
    <a:clrScheme name="Cerner Brand 2018">
      <a:dk1>
        <a:srgbClr val="5C6770"/>
      </a:dk1>
      <a:lt1>
        <a:srgbClr val="FFFFFF"/>
      </a:lt1>
      <a:dk2>
        <a:srgbClr val="393D41"/>
      </a:dk2>
      <a:lt2>
        <a:srgbClr val="007CBA"/>
      </a:lt2>
      <a:accent1>
        <a:srgbClr val="00A8E1"/>
      </a:accent1>
      <a:accent2>
        <a:srgbClr val="77BC1F"/>
      </a:accent2>
      <a:accent3>
        <a:srgbClr val="5B6670"/>
      </a:accent3>
      <a:accent4>
        <a:srgbClr val="6D3075"/>
      </a:accent4>
      <a:accent5>
        <a:srgbClr val="EF7521"/>
      </a:accent5>
      <a:accent6>
        <a:srgbClr val="F7A700"/>
      </a:accent6>
      <a:hlink>
        <a:srgbClr val="007BB9"/>
      </a:hlink>
      <a:folHlink>
        <a:srgbClr val="00A7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b="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BF0539B3-E571-6840-95C0-3E564340A773}" vid="{EE65A77A-FDC8-1147-85EC-09AD9BB9A77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bc493a8-0d24-4454-a815-f4ca58e8c09d}" enabled="0" method="" siteId="{fbc493a8-0d24-4454-a815-f4ca58e8c09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Brand template PPT</Template>
  <TotalTime>3137</TotalTime>
  <Words>310</Words>
  <Application>Microsoft Office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Amasis MT Pro</vt:lpstr>
      <vt:lpstr>Arial</vt:lpstr>
      <vt:lpstr>Arial Regular</vt:lpstr>
      <vt:lpstr>1-No-Footer</vt:lpstr>
      <vt:lpstr>2-Footer</vt:lpstr>
      <vt:lpstr>3-blue</vt:lpstr>
      <vt:lpstr>PowerPoint Presentation</vt:lpstr>
      <vt:lpstr>Introduction</vt:lpstr>
      <vt:lpstr>Bi-directional Connection</vt:lpstr>
      <vt:lpstr>EHR-MU Public Health Criteria </vt:lpstr>
      <vt:lpstr>Immunization Reporting</vt:lpstr>
      <vt:lpstr>Immunization Query</vt:lpstr>
      <vt:lpstr>Tools Used </vt:lpstr>
      <vt:lpstr>Contributions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Madhavan,Sumitha</dc:creator>
  <cp:keywords/>
  <dc:description/>
  <cp:lastModifiedBy>Pathak, Diksha</cp:lastModifiedBy>
  <cp:revision>53</cp:revision>
  <cp:lastPrinted>1601-01-01T00:00:00Z</cp:lastPrinted>
  <dcterms:created xsi:type="dcterms:W3CDTF">2020-04-15T21:02:45Z</dcterms:created>
  <dcterms:modified xsi:type="dcterms:W3CDTF">2022-04-19T05:19:46Z</dcterms:modified>
  <cp:category/>
</cp:coreProperties>
</file>